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времена года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природа, так меняется и жизнь человека.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год не бывает одинаковым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движется вокруг Солнца, и поэтому меняются тепло, свет и погода. Зимой холодно, весной тает снег, летом много солнца, а осенью деревья надевают золотой наряд. Эти перемены влияют на природу и на нас каждый день.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холод, снег и тёплая одежда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ручьи
</a:t>
            </a:r>
            <a:pPr algn="l" indent="0" marL="0">
              <a:lnSpc>
                <a:spcPct val="100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пригревает всё сильнее, и на дорогах появляются звонкие ручьи. Дети с интересом следят, как тает снег, а в лужах отражается небо. Весна словно тихо будит землю после долгого сна.
</a:t>
            </a:r>
            <a:endParaRPr lang="en-US" sz="106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 ростки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деревьях набухают почки, а на клумбах и в траве появляются первые зелёные ростки. Ещё немного, и распустятся листья, а затем покажутся яркие цветы. Природа становится свежей и очень нарядной.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выходят гулять, потому что воздух становится мягче и приятнее. На улице хочется подольше смотреть на солнце, слушать птиц и убирать в шкафы тяжёлые зимние вещи.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весенние истории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тепло, свет и длинные дни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814" y="1992620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10257"/>
            <a:ext cx="342803" cy="30471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16735" y="1992620"/>
            <a:ext cx="297490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меняют цвет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деревья словно рисуют сами себя: листья становятся жёлтыми, красными и оранжевыми. Потом они легко падают на землю, и дорожки покрываются мягким шуршащим ковром.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люди убирают с огородов овощи, фрукты и зерно. Осень щедра на плоды, поэтому в домах появляются запасы на холодные месяцы.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становится мокрее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становится прохладным, часто идут дожди и дуют ветры. Поэтому без зонта и непромокаемой обуви осенью лучше не отправляться на долгую прогулку.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утепляться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люди достают куртки, закрытую обувь и тёплые вещи. Так легче гулять, не мёрзнуть и спокойно ждать прихода зимы.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перемены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приспосабливается к временам года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перемены погоды к выбору одежды, занятий и правил безопасности.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 сезонам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06393" y="2223430"/>
            <a:ext cx="2280817" cy="123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428578" y="2223430"/>
            <a:ext cx="2280817" cy="123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550762" y="2223430"/>
            <a:ext cx="2280817" cy="123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занятия в разные времена года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солнечные дни чаще радуют людей. Хочется больше двигаться, гулять и улыбаться, потому что свет и тепло делают день бодрее.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темнота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и зимой, когда на улице темнее и холоднее, многим хочется сидеть дома, отдыхать и укрываться тёплым пледом. Это тоже нормально.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 любимое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сезон помогают движение, прогулки и любимые занятия. Они поднимают настроение и напоминают, что хорошее можно найти даже в самый пасмурный день.
</a:t>
            </a:r>
            <a:endParaRPr lang="en-US" sz="1097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времена года меняют настроение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здоровье в разную погоду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выбору одежды и поведения в зависимости от погоды и состояния дороги.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сезона в году подсказывают, какую еду выбирать чаще всего.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продукты помогают организму легче переносить холод, жару и перемену погоды. Когда еда подходит времени года, человеку проще оставаться бодрым и чувствовать себя хорошо.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Календарный год: четыре времени года.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 полях и грядках начинается новая работа. Люди рыхлят землю, сеют семена и высаживают рассаду. Всё вокруг будто просыпается, а маленькие ростки сразу получают заботу и внимание.
</a:t>
            </a:r>
            <a:endParaRPr lang="en-US" sz="102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огород
</a:t>
            </a:r>
            <a:pPr algn="l" indent="0" marL="0">
              <a:lnSpc>
                <a:spcPct val="100000"/>
              </a:lnSpc>
              <a:buNone/>
            </a:pPr>
            <a:r>
              <a:rPr lang="en-US" sz="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труд продолжается каждый день. Нужно поливать растения, убирать сорняки и следить, чтобы им хватало света и влаги. В конце тёплых дней можно собирать ранние ягоды, огурцы и зелень.
</a:t>
            </a:r>
            <a:endParaRPr lang="en-US" sz="1016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запасы и зимний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люди собирают урожай овощей, фруктов и зерна, а затем убирают его на хранение. Зимой работы на земле меньше, зато удобно чинить инвентарь, готовить семена и строить планы на новый сезон.
</a:t>
            </a:r>
            <a:endParaRPr lang="en-US" sz="964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людей в разные времена года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076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слышна капель, бегут ручьи и появляются первые цветы. Почки набухают, а деревья постепенно одеваются в свежую зелень.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природу легко узнать по снегу, морозу и короткому дню. На окнах появляются узоры, а улицы становятся тихими и белыми.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много тепла и света, небо часто яркое и высокое. Иногда гремит гроза, но после неё воздух становится особенно свежим.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чаще идут дожди, дует ветер и листья желтеют. Парк становится золотым, а под ногами приятно шуршит листва.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каждого сезона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школьника и времена года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дел и впечатлений школьника в течение года.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природу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Утреннее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дети смотрят в окно и замечают, солнечно сегодня или пасмурно. Потом они вспоминают, как одевались вчера, и сравнивают погоду. Так становится легче понять, как меняется день и сезон.
</a:t>
            </a:r>
            <a:endParaRPr lang="en-US" sz="1055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весны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ребята находят на деревьях набухшие почки и слушают звонкую капель. У ручьёв появляется быстрый блеск, а у двора всё чаще слышны птицы. По таким мелочам сразу видно пробуждение природы.
</a:t>
            </a:r>
            <a:endParaRPr lang="en-US" sz="95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дети замечают жёлтые листья, ветер и прохладный воздух. Если утром траву покрывает роса, а по дорожкам шуршат листья, можно уверенно сказать: лето уже уступает место осени.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погодой и природой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разную погоду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помогают выбрать безопасное поведение на улице.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сезона по очереди делают год разнообразным и интересным.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сезон приносит свои краски, занятия и погодные привычки. Благодаря этому год не бывает одинаковым, а природа всё время удивляет новыми переменами.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Календарный год.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времена года идут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меняют нашу одежду, игры, питание и самочувствие. Если замечать их признаки, легче понимать природу, беречь здоровье и каждый день находить в году что-то новое и радостное.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2026-05-25T16:13:51Z</dcterms:created>
  <dcterms:modified xsi:type="dcterms:W3CDTF">2026-05-25T16:13:51Z</dcterms:modified>
</cp:coreProperties>
</file>