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сообщать новости и реагировать на них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задают тон разговору и строят доверие между людьми.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реагировать на новости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новости звучат постоянно: на уроках, соревнованиях, в переписке и дома. Умение отвечать точно и вежливо помогает поддержать человека, уточнить детали и сохранить доброжелательный тон.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новость меняет разговор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пишет вечером: он занял первое место в школьном конкурсе. Вместо тёплого ответа вы отправляете короткое «ок» и смайлик. Новость не вызывает отклика, хотя человек ждал участия и радости.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отклик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ситуация звучит иначе, если ответить естественно: «That’s amazing! I’m really happy for you». В нескольких словах вы признаёте успех, делитесь эмоцией и открываете путь к продолжению разговора.
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проблема не в равнодушии, а в слишком формальной фразе. Простое, искреннее предложение часто работает лучше длинного сообщения и делает общение между друзьями более тёплым и уверенным.
</a:t>
            </a:r>
            <a:endParaRPr lang="en-US" sz="9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сообщение о новости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сообщения задаёт ожидания собеседника. Короткая фраза помогает сразу понять, что перед вами: радостная новость, тревожное сообщение или просто важное уточнение.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различаются по тону: одни создают интригу, другие готовят к серьёзному сообщению. Это помогает выбрать правильный старт для разговора.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модели для начала сообщения о новости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добавить контекст: когда, где, что именно
</a:t>
            </a:r>
            <a:endParaRPr lang="en-US" sz="2877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обозначьте тему новости, чтобы собеседник понял, о чём речь. Короткое вступление вроде I’ve got some news about the exam помогает сразу задать рамку разговора.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тему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 время и место события. Фраза It happened yesterday at school делает сообщение конкретным и избавляет собеседника от лишних догадок.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обстоятельства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назовите участников или причину. Когда ясно, кто был вовлечён и почему это важно, новость воспринимается быстрее и звучит естественнее.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участников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обозначьте главное: good news или bad news. Такой финальный сигнал помогает собеседнику подготовиться к реакции и не теряться в потоке деталей.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обозначьте тон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сообщения новости по шагам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сообщение новости становится понятным и естественным.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 хорошую новость: базовые фразы
</a:t>
            </a:r>
            <a:endParaRPr lang="en-US" sz="2821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восклицания помогают сразу разделить радость собеседника. Фразы вроде That’s great! и Amazing! звучат живо и естественно, если произнести их без лишней формальности.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подчеркнуть участие, подойдут фразы I’m so happy for you! или Brilliant! Они показывают, что вы не просто услышали новость, а действительно поддержали человека.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отклик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слова вроде Nice! работают, если нужна спокойная, но тёплая реакция. Они подходят для повседневного общения и не перегружают ответ лишними деталями.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тон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ограничиваться одним словом без интонации. Даже краткая фраза должна звучать как искреннее участие, а не как формальная отметка в разговоре.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новость особенно приятная, можно добавить эмоцию и интерес одновременно: That’s brilliant! What happened next? Такой ответ звучит дружелюбно и поддерживает диалог.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говорят в ответ на хорошую новость
</a:t>
            </a:r>
            <a:endParaRPr lang="en-US" sz="284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естественная реакция обычно сочетает эмоцию и короткий вопрос, а не отдельное восклицание.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встречается чаще всего, но уточняющие реплики заметно усиливают разговор и делают ответ более содержательным.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реакций на хорошую новость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продолжить разговор после хорошей новости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05004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спросите о чувствах собеседника. Вопрос How did you feel? показывает, что вы замечаете не только факт, но и личную сторону события.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05004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о чувствах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62979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лучший ответ — предложить посмотреть или поделиться. Фраза Can I see it? звучит по-дружески и поддерживает контакт без давления.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62979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показать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573485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будущих событий подойдёт вопрос When does it start? Он помогает перейти от обсуждения новости к практической информации и совместным планам.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73485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о времени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3883991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важное, поинтересуйтесь, кому о нём уже рассказали. Такой вопрос делает беседу более естественной и показывает искреннее внимание к деталям.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3991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реакцию других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2194497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уточните следующий шаг. What did you do next? помогает продолжить историю и переводит разговор от сообщения к живому рассказу.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194497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 продолжение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набор фраз для радостной реакции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реплики помогают быстро и уместно ответить на радостную новость.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удобно сочетать: сначала эмоция, затем короткий вопрос. Так ответ звучит естественно и не выглядит формальным.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разговорных реплик для реакции на хорошие новости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 по теме «Как сообщать новости и реагировать на них».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помогают говорить мягко и без резкости, даже когда новость неприятная: сначала признать чувство, затем проявить участие, потом дать собеседнику время ответить.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помогают сохранить уважительный тон и поддержать разговор.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трудный момент: короткий диалог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эмоцию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коротко признайте переживание друга: так вы показываете, что услышали не только факт, но и эмоцию. Простая фраза звучит гораздо теплее, чем формальный ответ.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помощь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друг готов, можно предложить помощь или просто остаться на связи. Короткая поддержка часто важнее длинной речи, особенно когда человек расстроен и устал.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диалог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дайте человеку возможность говорить дальше. Один открытый вопрос помогает продолжить разговор и снижает напряжение, потому что собеседник чувствует интерес, а не давление.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участие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 спокойное участие без лишних советов. Лучше сказать, что вам жаль или что ситуация непростая, чем сразу предлагать решение, о котором не просили.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поддержки после плохой новости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строится от эмоционального признания к практической поддержке: сначала внимание к чувству, затем разговор и только после этого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смягчают разговор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That’s rough помогает не спорить с чувствами собеседника и сразу показывает, что вы понимаете сложность ситуации. Она уместна как нейтральная, но сочувственная реакция.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признание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 see why you’re upset и похожие выражения подтверждают эмоцию без давления. Они полезны, когда человеку нужно не решение, а понимание и спокойный тон.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 спора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your time даёт собеседнику пространство и убирает спешку из разговора. Такая реплика особенно важна, если новость вызвала сильное напряжение или растерянность.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паузу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okay to feel that way звучит поддерживающе и не обесценивает реакцию. Эта фраза помогает человеку не стыдиться своих чувств и продолжать говорить свободнее.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чувств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говорить: фразы, которые обесценивают
</a:t>
            </a:r>
            <a:endParaRPr lang="en-US" sz="2687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обвинять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be dramatic звучит как упрёк и заставляет человека оправдываться. Вместо поддержки такая фраза усиливает напряжение и делает разговор холодным.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сравнивать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it’s not worse сравнивает переживание с ещё худшей ситуацией и обесценивает настоящий опыт собеседника. Даже если намерение доброе, звучит это резко.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торопить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You’ll get over it может показаться равнодушным и слишком быстрым советом. Когда человек расстроен, ему важнее сочувствие, чем обещание, что всё скоро пройдёт.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умалять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not a big deal уменьшает значимость проблемы и закрывает разговор. Такая реплика особенно неудачна, если собеседник уже переживает стресс или разочарование.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 на неожиданную новость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краткого удивления, чтобы показать, что новость вас действительно застала. Подойдут No way! или Seriously? — они звучат естественно и не слишком формально.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шок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реакции добавьте короткое продолжение: That’s unbelievable! или Tell me more. Так собеседник понимает, что вы не просто удивлены, а готовы слушать дальше.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Продолжить разговор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насмешки и слишком резкого тона. Даже сильное удивление должно звучать уважительно, особенно если новость личная, важная или эмоционально сложная для говорящего.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уважение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информация кажется невероятной, уточните детали. Фразы Are you sure? и Wait, what happened? помогают не оборвать собеседника и показывают живой интерес.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факт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удивления: от mild до strong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реакции растёт по мере того, как новость всё сильнее ломает ожидания. В живом разговоре это помогает выбрать тон, который соответствует степени удивления.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неожиданнее новость, тем короче и эмоциональнее может быть реплика: от спокойного Really? до сильного I can’t believe it.
</a:t>
            </a:r>
            <a:endParaRPr lang="en-US" sz="127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эмоциональной градации для реакции на новости, составленная по материалам презентации.
</a:t>
            </a:r>
            <a:endParaRPr lang="en-US" sz="10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оборвать разговор после реакции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реакции не спешите завершать диалог. Один короткий вопрос помогает собеседнику продолжить историю и чувствовать, что его действительно слушают.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продолжение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времени или обстоятельств делает ответ живым. When did you find out? показывает интерес к деталям и помогает лучше понять ситуацию.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детали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новость требует решения, спросите о следующем шаге. What are you going to do now? переводит разговор от эмоции к действию без давления.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плане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оставить пространство для паузы. Let’s talk later помогает не перегрузить собеседника и сохраняет контакт без излишнего давления.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паузу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трудной ситуации уместно предложить помощь, но мягко. Do you need any help? звучит уважительно и не навязывает поддержку.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поддержку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Мини-банк фраз по категориям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помогает быстро выбрать нужную реакцию: сообщить новость, поддержать, уточнить или предложить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банк фраз закрывает четыре типовые задачи общения: начало, эмоциональный отклик, уточнение и поддержка.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«Как сообщать новости и реагировать на них».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уверенному диалогу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разговор звучал естественно, достаточно трёх шагов: сообщить новость, отреагировать уместно и продолжить диалог вопросом, поддержкой или уточнением. Именно эта последовательность делает общение тёплым и ясным.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2026-07-25T18:52:58Z</dcterms:created>
  <dcterms:modified xsi:type="dcterms:W3CDTF">2026-07-25T18:52:58Z</dcterms:modified>
</cp:coreProperties>
</file>