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строение, яркие особенности, важная роль в природе.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Кишечнополостные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кишечнополостные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древняя группа животных, появившаяся более 600 миллионов лет назад. Большинство видов связано с морями и океанами, а пресноводная гидра показывает, как хорошо они приспособлены к жизни в воде без сложных органов дыхания и выделения.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кишечнополостных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050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таких животных можно мысленно разделить на одинаковые части вокруг центральной оси. Это удобно для жизни в воде, где добыча и опасность могут появляться со всех сторон.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050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Лучевая симметрия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3182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щупальцах и по краю тела расположены особые клетки с защитной функцией. Они помогают захватывать добычу и отпугивать врагов, делая этих животных успешными хищниками.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3182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6399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полость тела служит местом переваривания пищи и распределения питательных веществ. Она помогает организму обходиться без сложной системы органов.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6399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Кишечная полость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9616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кишечнополостных есть только ротовое отверстие. Через него пища поступает внутрь, а непереваренные остатки удаляются наружу, потому что анального отверстия у них нет.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9616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отверстие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833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включает наружный и внутренний клеточные слои, между которыми находится студенистое вещество. Такое устройство остаётся простым, но достаточно прочным для водной среды.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22833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слоя клеток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кишечнополостных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устроены и живут основные группы этого типа.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различаются средой обитания, формой тела и образом жизни, но сохраняют общие признаки типа.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по теме «Тип Кишечнополостные»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гидры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обычно имеет небольшие размеры и прикрепляется к подводным растениям или камням с помощью подошвы. Такое положение помогает ей оставаться в удобном месте для охоты.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 подошва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 гидры состоит из двух клеточных слоёв и не имеет твёрдого скелета. Поэтому животное легко изгибается, меняет форму и приспосабливается к движениям воды.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туловище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щупальцах находятся стрекательные клетки, способные парализовать добычу. Благодаря им гидра может удержать жертву и защититься от нежелательного прикосновения.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расположен на верхнем конце тела и окружён щупальцами. Они быстро улавливают мелких рачков, личинок насекомых и других крошечных животных, оказавшихся рядом.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и щупальца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гидра добывает и переваривает пищу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процесса питания гидры в водной среде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86775"/>
            <a:ext cx="387900" cy="34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86775"/>
            <a:ext cx="387900" cy="34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прикосновении капсула раскрывается, и тонкая нить быстро выстреливает наружу. Это происходит почти мгновенно, поэтому добыча не успевает уйти.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Мгновенный выстрел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 помогают отгонять хищников и снижают риск повреждения. Особенно много таких клеток находится на щупальцах, где контакт с внешней средой происходит чаще всего.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тела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Нить удерживает и парализует мелких животных, оказавшихся рядом. Так кишечнополостные могут ловить пищу без челюстей, зубов и сложных органов захвата.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на добычу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медуз яд вызывает боль, жжение и покраснение кожи. Поэтому в местах их скопления важно соблюдать осторожность и не трогать животных руками.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 человека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клетки: защита и нападение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тела: полип и медуза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эти формы не только выглядят по-разному, но и выполняют разные функции в жизни многих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 лучше приспособлен к прикреплённому образу жизни, а медуза — к активному плаванию и расселению.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полипа и медузы по школьному курсу биологии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кишечнополостных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Почкование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на теле взрослой особи появляется вырост — почка. Она растёт, формирует собственные части тела и постепенно становится новой особью.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Отделение молоди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молодое животное развивается достаточно, оно может отделиться от материнского организма. Так происходит быстрое бесполое размножение без участия половых клеток.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Половой 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неблагоприятных условиях у ряда видов образуются яйцеклетки и сперматозоиды. После их слияния начинается развитие нового организма, приспособленного к дальнейшей жизни.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Личинка планула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морских видов появляется подвижная личинка. Она некоторое время плавает, а затем прикрепляется к субстрату и превращается во взрослую форму.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2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и коралловые рифы
</a:t>
            </a:r>
            <a:endParaRPr lang="en-US" sz="3125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Риф, который строится годами
</a:t>
            </a:r>
            <a:pPr algn="l" indent="0" marL="0">
              <a:lnSpc>
                <a:spcPct val="90000"/>
              </a:lnSpc>
              <a:buNone/>
            </a:pPr>
            <a:r>
              <a:rPr lang="en-US" sz="15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живут колониями и выделяют твёрдый известковый скелет. С течением времени из множества таких скелетов вырастает риф, который становится заметной частью морского дна и меняет облик прибрежной зоны.
</a:t>
            </a:r>
            <a:endParaRPr lang="en-US" sz="158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тысяч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150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встречаются в тёплых прозрачных морях, где много света. Здесь находят убежище рыбы, моллюски, ракообразные и множество других организмов, поэтому рифы называют одними из самых богатых экосистем.
</a:t>
            </a:r>
            <a:endParaRPr lang="en-US" sz="1507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Хрупкая красота моря
</a:t>
            </a:r>
            <a:pPr algn="l" indent="0" marL="0">
              <a:lnSpc>
                <a:spcPct val="90000"/>
              </a:lnSpc>
              <a:buNone/>
            </a:pPr>
            <a:r>
              <a:rPr lang="en-US" sz="16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не только красивы, но и уязвимы. Они чувствительны к загрязнению, потеплению воды и разрушению человеком, поэтому требуют бережного отношения и охраны.
</a:t>
            </a:r>
            <a:endParaRPr lang="en-US" sz="16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обитают кишечнополостные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связано с морской водой, где условия подходят для медуз и кораллов. Пресноводные формы встречаются реже и особенно хорошо изучены на примере гидры.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 явное преобладание морских форм, а пресноводные виды составляют небольшую, но важную часть группы.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школьного курса биологии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реакция на раздражители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движения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не имеют ног, плавников или сложных мышц, зато умеют сокращать тело, изгибаться и менять форму, что помогает им охотиться и избегать опасности.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гидры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может медленно перемещаться, переворачиваясь через щупальца или переступая ими и подошвой. Такое движение кажется неловким, но позволяет менять место обитания.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сеть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этих животных нет головного мозга, однако есть нервная сеть, которая быстро передаёт сигналы по телу. Благодаря ей они реагируют на прикосновение, свет и движение воды.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простоты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строение делает реакции кишечнополостных не очень точными, но вполне достаточными для жизни в воде, где важно вовремя заметить добычу или угрозу.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роль играют кишечнополостные в морских и пресноводных экосистемах, а также чем они могут быть полезны или опасны для человека.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одновременно поддерживают экосистемы и требуют осторожного обращения из-за ядовитых представителей и уязвимости коралловых рифов.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кишечнополостных в природе и для человека
</a:t>
            </a:r>
            <a:endParaRPr lang="en-US" sz="28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клеточных слоя участвуют в восстановлении тела гидры.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Двухслойное строение помогает гидре восстанавливать утраченные части тела и снова формировать целый организм после повреждения.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морских кишечнополостных
</a:t>
            </a:r>
            <a:endParaRPr lang="en-US" sz="315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чередовании бесполой и половой стадий у многих гидроидных и сцифоидных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Медузы: строение и движение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медузы мягкое, желеобразное и почти полностью состоит из воды. Такая форма делает её лёгкой и позволяет свободно держаться в толще воды.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Прозрачное тело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видов размеры сильно различаются: у одних щупальца сравнительно короткие, у других — очень длинные, а купол может быть довольно крупным.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видов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расположен купол, а по краям тянутся щупальца и ротовые лопасти. Они помогают захватывать добычу и направлять её к ротовому отверстию.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 и щупальца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Медуза двигается не постоянно, а рывками: она сокращает купол и выталкивает воду. После этого тело снова расправляется, и цикл повторяется.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Рывки при плавании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в пищевых цепях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связи особенно важны в морях, где даже небольшие организмы участвуют в передаче энергии от нижних уровней пищевой цепи к крупным животным.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занимают промежуточное положение: они и хищники, и корм для других животных, поэтому связывают разные уровни экосистемы.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представители: кубомедузы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Кубомедузы известны очень мощными стрекательными клетками. Их яд может вызвать сильную боль, покраснение кожи и другие опасные реакции у человека.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яд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связана не только с ядом, но и с тем, что щупальца могут быть длинными и почти незаметными в воде, особенно в прозрачной.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боятся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осторожными нужно быть в тёплых морях и у мелководья, где такие медузы могут приближаться к людям, купающимся летом.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у берега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медуза всё же коснулась кожи, важно не тереть место ожога и как можно скорее обратиться за помощью. Самолечение может усилить вред.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безопасности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гидра, медуза, коралл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похожи и чем отличаются три известных представителя кишечнополостных по среде обитания, образу жизни и роли в природе.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этих форм — подвижность и среда обитания: гидра и коралл чаще сидячие, а медуза приспособлена к свободному плаванию.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простое строение, важная роль, большое разнообразие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показывают, что простое строение не мешает успешной жизни. Они охотятся, защищаются, размножаются разными способами и заметно влияют на водные экосистемы.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2026-05-29T19:53:07Z</dcterms:created>
  <dcterms:modified xsi:type="dcterms:W3CDTF">2026-05-29T19:53:07Z</dcterms:modified>
</cp:coreProperties>
</file>