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в живой природе: ключевые понятия и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процессы лежат в основе жизни и ее сложных биологических систем.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физика важна для понимания живой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обеспечивают основные функции живых организмов — движение, питание, дыхание. Их изучение помогает раскрыть тайны биологических структур и механизмов адаптации и эволюции.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влияет на растения и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служит главным источником энергии для фотосинтеза, что поддерживает рост и развитие зелёных растений.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Периодическое изменение освещения формирует циркадные ритмы, регулирующие поведение и физиологию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отражения и преломления света обеспечивают зрительную функцию и способствуют эффективному использованию энергии.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биолюминесценции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Сияние глубинных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используют биолюминесценцию для маскировки и привлечения добычи, создавая в темноте мелькающие огни с помощью химических реакций.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Светлячки и их романтическое свечение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светлячков свет возникает благодаря люциферазе — ферменту, вызывающему свечение для привлечения партнёров в ночное время.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в лесу — природное 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 планктон излучают свет, помогая отпугнуть хищников или привлечь насекомых для распространения спор.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явления и их роль в животном мире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используются животными для ориентации в пространстве и нахождения пищи в сложных условиях среды.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передает информацию о территории и привлекает партнеров в сезон размножения.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используют сигналы в ультразвуковом диапазоне для общения и эхолокации в воде.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издают стрекотание, которое служит предупреждением и привлечением представителей своего вида.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млекопитающих и морских животных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излучают ультразвуковые сигналы и анализируют отражённые волны для обнаружения препятствий и добычи в ночное время.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применяют то же явление в воде, что помогает им охотиться и ориентироваться, даже в полной темноте океана.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 около 37°С у млекопитающих обеспечивает эффективное энергетическое и химическое функционирование организма.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физиологии человека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оптимальная температура тела человека, поддерживаемая терморегуляцией для стабильной работы органов и систем.
</a:t>
            </a:r>
            <a:endParaRPr lang="en-US" sz="20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как способ охлаждения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у человека снижает температуру тела, особенно при физических нагрузках, предотвращая перегрев.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транспирация воды через листья снижает тепло и помогает усилить движение питательных веществ по стеблю.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теплоотдачи у разных групп позвоночных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активно поддерживают высокую температуру, что способствует их подвижности и выживанию.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тепла значительно выше у теплокровных, что отражает их высокий уровень обмена веществ и активный образ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зоологии, 2021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механики движения животных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 и гибкость скелета позволяют животным достигать высокой скорости и ловкости в движениях.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использует силу мышц и легкость тела для ускорения до 100 км/ч на коротких дистанциях.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рыб основано на волнообразных движениях тела, а прыжки кузнечиков — на мощных задних конечностях.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передвижению в разных средах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гепарда: идеальные для скоростного бега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Ступни гепарда оснащены мускулистыми пальцами с острыми когтями, помогающими улучшить сцепление с землёй при резком разгоне. Такая конструкция обеспечивает невероятную скорость до 100 км/ч, делая гепарда быстрым и манёвренным хищником.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плавания и полёта у разных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утки имеют перепонки между пальцами, помогая эффективно передвигаться по воде. Птицы и рыбы обладают обтекаемой формой тела и крыльями или плавниками, что снижает сопротивление среды, облегчая полёт и плавание.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явления у животных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угри, скаты и некоторые сомы вырабатывают сильные электрические импульсы, которые используют для защиты и охоты на добычу в воде.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органы состоят из специализированных клеток, аккумулирующих заряд и способных быстро его высвобождать, создавая разряды различной силы.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используют электрические сигналы и для ориентации в пространстве, обнаруживая объекты и потенциальных партнёров.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частота разрядов варьируются в зависимости от вида и ситуации, обеспечивая гибкость применения электроразрядов.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биоэлектричества в живой природе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электрического угря расположены в хвостовой части, где создают ток до 600 В. Этот ток используют для оглушения добычи и защиты от хищников, обеспечивая высокий уровень выживаемости.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имеют чувствительные рецепторы, способные улавливать слабые электрические поля, что помогает им в навигации и поиске партнёров.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и биологические примеры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физические явления, их носители в живой природе и ключевые функции, которые они выполняют для поддержания жизни и адаптации.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универсально используются в биологических процессах, обеспечивая адаптацию и выживание видов.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биологические исследования и физика живых систем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давлению и плавучести в природе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глубоководных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тела и внутренние структуры приспособлены к высокому водному давлению, предотвращая повреждения тканей и обеспечивая жизнедеятельность в глубинах.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рыб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регулирует объём газа внутри, позволяя рыбе изменять плавучесть и удерживаться на нужной глубине без лишних усилий.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и крылья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снижают плотность тела, а форма крыльев учитывает давление воздуха, помогая птицам эффективно летать даже в различных высотных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Капиллярные и поверхностные явления у растений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воды с помощью капиллярных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по тонким капиллярам внутри стебля благодаря силе сцепления и адгезии, обеспечивая гидратацию даже верхних частей высоких деревьев. Это жизненно важно для питания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поверхностного натяжения в устойчивости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 помогает удерживать водяной слой на листьях, снижая испарение и поддерживая запас влаги в периоды засушливых условий, что повышает выживаемость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магнитных явлений на животный мир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магниточувствительности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у перелётных птиц и морских черепах специальные клетки, способные воспринимать магнитное поле Земли, что помогло понять механизмы миграций.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открытий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магнитной навигации способствует разработке технологий спутникового отслеживания и сохранения видов, а также изучению влияния магнитных возмущений на животных.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ориентации в миграциях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выявлено, что животные используют магнитные рецепторы для точного определения направления во время продолжительных перемещений на тысячи километров.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энергии в экосистемах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базовые положения экологии и фотобиологии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физических явлений в биологии и технологиях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физических процессов помогает создавать бионические роботы, имитирующие движения животных, что расширяет возможности промышленности и медицины.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позволяет разрабатывать инновационные методы в сельском хозяйстве, повышая урожайность и устойчивость культур к внешним воздействиям.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физики в экологии способствует мониторингу экосистем и решению задач по сохранению природы и рациональному использованию ресурсов.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Биотехнологии, основанные на понимании физических явлений, разрабатывают средства защиты окружающей среды и создают новые экологически чистые технологии.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биология: объединяющая сила для будущего науки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лежат в основе жизненных процессов и помогают раскрыть сложные биологические механизмы, открывая новые горизонты в науке и технологиях для устойчивого развития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2026-05-09T21:14:49Z</dcterms:created>
  <dcterms:modified xsi:type="dcterms:W3CDTF">2026-05-09T21:14:49Z</dcterms:modified>
</cp:coreProperties>
</file>