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Макарович Шукшин: писатель, режиссёр, актёр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человеке, его совести и корнях.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эпоху больших исторических сдвигов: от деревенской России к городскому образу жизни. Эти перемены помогли Шукшину увидеть, как меняется человек и почему ему так нужна нравственная опора.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 время перемен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деревенского детства стал для Шукшина источником наблюдений о людях. Позже он внимательно передавал их речь, привычки, обиды и внутреннее чувство правды.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родился 25 июля 1929 года в Сростках Алтайского края. Ранняя жизнь в селе познакомила его с крестьянским трудом, простым бытом и сильными характерами.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семья пережила тяжёлое испытание: отец был репрессирован. Это рано приучило будущего писателя к мысли, что судьба человека зависит не только от него самого.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на Алтае и первые жизненные уроки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литературе и кино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Шукшин служил на флоте, а затем работал в школе и на производстве. Эти годы дали ему опыт общения с разными людьми.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во ВГИКе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он поступил во ВГИК и получил профессиональное кинообразование. Здесь Шукшин начал серьёзно осваивать язык экрана и сценарное мастерство.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роли и тексты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Шукшин проявил себя как актёр, затем как сценарист. Параллельно он писал прозу, в которой соединялись наблюдательность и живая речь.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и прозаик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 стал режиссёром и автором собственных фильмов. Несколько профессий сразу помогли ему точнее понимать характер героя и построение сцены.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которое легко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Шукшина особенно заметны внимательный взгляд и собранность. Его внешность не была нарочито эффектной, но в ней чувствовались сила характера и внутренняя серьёзность. Такие изображения помогают увидеть в нём не только писателя, но и человека действия.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со съёмок и кинообраз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фотографии со съёмочных площадок показывают Шукшина в рабочей атмосфере. На них видны режиссёр, актёр и наблюдатель, который ищет точную интонацию. Эти снимки подчёркивают его связь с кино и живой сценой.
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пейзаж и память о родине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Сросток и алтайской природы помогают понять, откуда выросло его творчество. Родные места в таких материалах становятся не просто фоном, а частью личности Шукшина и его представления о мире.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в портрете, кадре и фотографии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133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Шукшина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Шукшина часто оказываются в ситуации, где нужно выбрать между удобством, правдой и совестью. Именно этот выбор раскрывает их характер.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корнях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важно, откуда человек родом и что он помнит о своей семье, деревне и детстве. Память помогает герою не потерять себя.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стыд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умеет показать, как человек переживает неловкость, обиду и внутреннюю неуверенность. Эти чувства делают его героев особенно живыми и понятными.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люди много разговаривают, перебивают друг друга, оправдываются и спорят. Через речь сразу видны характер, настроение и воспитание.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смешной или странный герой у Шукшина сохраняет право на уважение. Автор показывает, что достоинство человека не зависит от внешней успешности.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насколько многогранным был его талант и как тесно в нём были связаны литература и кино.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занимает проза, но киноработы усилили известность Шукшина и сделали его образ особенно узнаваемым.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представленному плану презентации и общепринятому перечню творческих сфер В. М. Шукшина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Шукшина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«Чудик» у Шукшина — это человек, который живёт не по шаблону. Он может быть смешным и неловким, но в его поведении всегда заметны доброта, искренность и упрямое чувство собственного достоинства.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Шукшинские «чудики» как особый тип героя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вроде «Микроскоп», «Срезал» и «Верую!» такие герои попадают в нелепые ситуации. Однако автор не высмеивает их, а заставляет читателя присмотреться к их внутренней правде.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«чудиков» Шукшин показывает, что простому человеку тоже важно быть услышанным. Его герой имеет право на своё мнение, на ошибку и на личную свободу.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жанрах Шукшин обращался к теме человека, его выбора и внутреннего обновления.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Шукшин возвращается к одному кругу вопросов: как человек живёт, ошибается, меняется и сохраняет достоинство.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списка произведений В. М. Шукшина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Шукшина и их особенности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Киноработы и режиссёрский взгляд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снимал истории так, чтобы на экране звучала естественная речь и были заметны настоящие человеческие чувства. Его фильмы держатся не на внешнем эффекте, а на правде поведения.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«Живёт такой парень» и «Калине красной» герои живут в обычных обстоятельствах, но именно там проявляются их сомнения, совесть и стремление остаться достойными.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режиссёр, Шукшин внимательно относился к деталям, паузам и интонации. Поэтому его кино выглядит простым, но заставляет задуматься о человеке гораздо глубже.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детали к нравственному выбору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Шукшина обычная житейская ситуация превращается во внутренний и нравственный конфликт.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речевых признака особенно помогают Шукшину раскрывать характер героя: разговорная интонация, просторечие и короткая реплика.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делают персонажей узнаваемыми и показывают их настроение, воспитание и отношение к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рассказам и повестям В. М. Шукшина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Сростки как место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Сростки на Алтае связано с детством писателя и хранит память о нём. Здесь особенно заметны природа, простота и атмосфера, близкая его произведениям.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Шукшине на Алтае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чтения 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Сростках проходят Шукшинские чтения и литературные встречи. Музей, памятные места и гора Пикет помогают увидеть, как родина стала частью культурной памяти.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Шукшина важнее всего внутренний выбор человека и его отношения с близкими, а не внешняя событийность.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связаны с нравственной проверкой личности и жизнью простого человека в меняющемся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В. М. Шукшина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произведениях Шукшина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Шукшин играл естественно и сдержанно, без лишней эффектности. Его герои казались живыми, потому что в них чувствовались обычные человеческие сомнения, усталость и достоинство.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как актёр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выбирал образы близких ему по духу людей: немногословных, упрямых, задумчивых, иногда резких. Такая манера делала экранные роли правдивыми и запоминающимися.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работа помогала Шукшину лучше понимать, как строится сцена, где важны пауза, взгляд и интонация. Это знание заметно и в его режиссёрских фильмах.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съёмок у других режиссёров усилил его внимание к деталям поведения. Благодаря этому он точнее показывал человека в момент выбора, спора или внутреннего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этапы жизни Шукшина и самые заметные события его творческого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Шукшина развивались очень быстро: от деревенского детства до признания в литературе и кино прошло всего несколько десятилетий.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М. Шукшине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его произведения удобно анализировать, потому что в них ясно видны характер, конфликт и смысл. Ученикам легко обсуждать, почему герой смешон, раним или вызывает уважение.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помогают увидеть, как человек ведёт себя в сложной ситуации: спорит, оправдывается, ошибается и всё же ищет честный выход. Это делает тексты понятными и близкими школьникам.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пишет о семье, совести, достоинстве и памяти о корнях без назидания. Поэтому его герои учат не готовым правилам, а внимательному отношению к поступкам и словам.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Шукшин важен для школьного чтения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черты часто соединяются в одном персонаже и создают эффект живого, противоречивого человека, а не схематичного литературного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Шукшинский герой привлекает сочетанием силы и уязвимости: именно это делает его одновременно смешным, трогательным и правдивым.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В. М. Шукшина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героя Шукшина узнаваемым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Шукшина на литературу и культуру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Рассказами Шукшина часто знакомят школьников с современной прозой. Его тексты учат вдумчиво читать характеры и понимать, как в простом эпизоде раскрывается нравственный смысл.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сохранил в литературе интонации разговорной речи, деревенские слова и особенности устного спора. Благодаря этому его герои звучат естественно и убедительно.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экранный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Шукшина укрепили представление о герое из народа, который может быть смешным, упрямым и ранимым. Его режиссёрский взгляд повлиял на советское кино.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его наследия — честный разговор о совести, памяти и достоинстве человека. Именно поэтому Шукшин остаётся важным и для взрослых, и для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Шукшин: честный разговор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показал, что обычный человек достоин внимания не меньше героя книги. Его проза, кино и актёрская работа вместе создают искренний мир о совести, памяти и выборе.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2026-05-19T07:34:11Z</dcterms:created>
  <dcterms:modified xsi:type="dcterms:W3CDTF">2026-05-19T07:34:11Z</dcterms:modified>
</cp:coreProperties>
</file>