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поиски реальной независимости — ключевые вопросы
</a:t>
            </a:r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путь Латинской Америки к полной свободе и суверенитету.
</a:t>
            </a:r>
            <a:endParaRPr lang="en-US" sz="185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долгое время была колонией Испании и Португалии. После обретения политической независимости страны столкнулись с новыми вызовами — экономической зависимостью и влиянием мировых держав, что усложняет путь к настоящей самостоятельности.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колониального наследия и борьбы за свободу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господство в Латинской Америке: факты и реалии
</a:t>
            </a:r>
            <a:endParaRPr lang="en-US" sz="2176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Испании и Португалии над обширными территориями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XIX века Испания и Португалия владели почти всей Латинской Америкой, от Мексики на севере до Патагонии на юге. Это давало им полный контроль над политикой и экономикой региона.
</a:t>
            </a:r>
            <a:endParaRPr lang="en-US" sz="844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эксплуатация и социальное неравенство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власти управляли богатыми золотыми и серебряными рудниками, а также плантациями с использованием труда индейцев и африканских рабов, что усиливало социальное расслоение и несправедливость.
</a:t>
            </a:r>
            <a:endParaRPr lang="en-US" sz="835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подчинение метрополиям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решения принимались в Европе, оставляя колонии без независимых институтов и создавая препятствия для развития самоуправления и собственных культурных традиций.
</a:t>
            </a:r>
            <a:endParaRPr lang="en-US" sz="9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налоговое бремя и ограничения торговли с другими странами вызывали недовольство местных жителей и ставили экономику под контроль метрополий.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Просвещения, успехи Американской и Французской революций вселяли веру в возможность создания самостоятельных государств с правами и свободами.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Дискриминация аборигенов и потомков европейцев, родившихся в Америке (креолов), лишала их равных прав и карьерных возможностей.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борьбы за независимость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Переломный этап: первые победы на пути к независимости
</a:t>
            </a:r>
            <a:endParaRPr lang="en-US" sz="2318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Симона Боливара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 освободил территории Венесуэлы, Колумбии, Эквадора и Боливии от испанской власти, став символом борьбы за свободу и национальное единство.
</a:t>
            </a:r>
            <a:endParaRPr lang="en-US" sz="101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Хосе де Сан-Мартина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Хосе де Сан-Мартин сыграл ключевую роль в освобождении Аргентины, Чили и Перу, продвигая идеи независимости и организуя успешные военные кампании.
</a:t>
            </a:r>
            <a:endParaRPr lang="en-US" sz="1014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суверенитета в ключевых 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1821 по 1825 годы Мексика, Венесуэла, Перу и Бразилия официально объявили о своей независимости, положив начало новому этапу в истории региона.
</a:t>
            </a:r>
            <a:endParaRPr lang="en-US" sz="8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Европы осталось сильным: испанский и португальский языки, католическая религия и европейские обычаи сохраняют доминирующую позицию.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долги и необходимость импортировать технологии тормозят самостоятельное развитие и инновации в регионе.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остаётся сырьевой и ориентирована на экспорт полезных ископаемых и сельскохозяйственной продукции, зависимой от мирового рынка.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политическое давление и вмешательство извне ограничивают возможность принятия независимых решений в экономической и социальной сферах.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настоящей независимости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75" y="1599424"/>
            <a:ext cx="364200" cy="29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594654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363412"/>
            <a:ext cx="364200" cy="2913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Монро и расширение влияния США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Монро 1823 года призывала европейские страны не вмешиваться в дела Америк, что формально защищало регион от колониализма.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невмешательства европейцев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Европа была ограничена, США начали настолько активно влиять на политику и экономику Латинской Америки, что регион стал политически зависим от соседней сверхдержавы.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США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способствовала консолидации американского влияния, что подрывало суверенитет многих латиноамериканских стран и ограничивало их свободу.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Противоречивые последствия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1903 года США контролировали строительство и управление Панамским каналом, что давало стратегическое преимущество и влияние на торговлю региона.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Испано-американской войны США усилили контроль над Кубой, Гаити и Пуэрто-Рико, применяя военную силу и экономические соглашения для закрепления своих интересов.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прямого вмешательства США в регион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инвестиции и влияние на экономику Латинской Америки
</a:t>
            </a:r>
            <a:endParaRPr lang="en-US" sz="1983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вложения Великобритании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- начале XX века Великобритания инвестировала около 45% всех иностранных капиталов в железные дороги, шахты и банки региона, укрепляя своё экономическое присутствие.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французских корпораций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вкладывала средства в инфраструктуру - трамвайные линии и промышленные предприятия, что способствовало модернизации, но также увязывало регион с европейским бизнесом.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зависимости от внешнего капитала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создавали экономическую зависимость и влияли на внутреннюю политику, препятствуя формированию самостоятельной экономической стратегии в странах Латинской Америки.
</a:t>
            </a:r>
            <a:endParaRPr lang="en-US" sz="9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диктатуры: тяжелое наследие XX века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 исчезновения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диктатур 1970–1980-х многие люди пропадали без вести, оппозиционеры подвергались пыткам и увязались в лагерях, что оставило глубокие раны в обществе.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поддержка режимов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иностранные государства содействовали военным правительствам, поставляя оборудование и информацию, что усложняло внутренние конфликты и затрудняло демократические переходы.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в Аргентине и Чили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прошлого века в этих странах установились военные режимы, подавлявшие инакомыслие, использовали репрессии и ограничивали права граждан, вызывая страх и протесты.
</a:t>
            </a:r>
            <a:endParaRPr lang="en-US" sz="9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1959 года Куба выбрала социалистический путь, укрепляя независимость и выявляя собственную внешнюю политику, отличную от влияния США и Европы.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Чили после восстановления демократии были проведены экономические реформы, направленные на национальный контроль над природными ресурсами и повышение самостоятельности экономики.
</a:t>
            </a:r>
            <a:endParaRPr lang="en-US" sz="998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реформы, многие латиноамериканские страны продолжают сталкиваться с проблемами коррупции, социального неравенства и давления со стороны иностранных держав.
</a:t>
            </a:r>
            <a:endParaRPr lang="en-US" sz="1052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реформы и попытки укрепления суверенитета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1982 года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начала военную операцию по захвату Фолклендских островов, утверждая свои территориальные права на этих островах.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1982 года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74 дней боевых действий Великобритания успешно отбила атаку, восстановив контроль над островами, несмотря на упорство аргентинских сил.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стала символом стремления Аргентины к суверенитету и подчеркнула влияние международного права и внешних интересов в регионе.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 Фолклендские острова: попытка защиты суверенитета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интеграция: МЕРКОСУР и Союз южноамериканских наций
</a:t>
            </a:r>
            <a:endParaRPr lang="en-US" sz="1894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МЕРКОСУР для экономического сотрудничества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Основанный в 1991 году МЕРКОСУР объединяет Аргентину, Бразилию, Парагвай и Уругвай. Цель — создание общего рынка и усиление экономических связей между странами.
</a:t>
            </a:r>
            <a:endParaRPr lang="en-US" sz="956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южноамериканских наций: политический проект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Основанный в 2008 году Союз стремится координировать политику, безопасность и экономику стран региона, расширяя интеграцию за пределами экономического сотрудничества.
</a:t>
            </a:r>
            <a:endParaRPr lang="en-US" sz="94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зависимости через объединение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помогают снижать влияние развитых стран и создают платформу для коллективного решения проблем внешнего давления.
</a:t>
            </a:r>
            <a:endParaRPr lang="en-US" sz="9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Венесуэла, Боливия и Эквадор национализировали нефтяные и газовые ресурсы, что увеличило государственные доходы и ограничило влияние иностранных компаний.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такая политика вызвала экономические трудности внутри стран и вызвала политические конфликты, осложнив внутреннюю стабильность.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отраслей экономики как путь к независимости
</a:t>
            </a:r>
            <a:endParaRPr lang="en-US" sz="2176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торговый центр (ITC), 2021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сохраняет сильную ориентацию на сырьевой экспорт, что делает её уязвимой к мировым экономическим колебаниям.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экспорта в США и ЕС подчеркивает ограниченную диверсификацию рынков и необходимость развивать внутреннее производство.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связи: зависимость экспорта от мировой экономики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превышает 30%, существенно ограничивая социальное развитие и возможности для экономического роста в большинстве стран региона.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вызовы на пути к реальной независимости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остаётся серьёзным препятствием для эффективного управления и подрывает доверие к государственным институтам.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 и доступ к образованию уменьшают шансы на улучшение качества жизни широких слоёв населения.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безработицы и зависимость от мировых кризисов делают экономику региона уязвимой и неустойчивой.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движения и современная идентичность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Миграционный кризис из Венесуэлы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исход из Венесуэлы вызвал экономические и социальные вызовы в соседних странах, стимулируя новые инициативы по интеграции мигрантов.
</a:t>
            </a:r>
            <a:endParaRPr lang="en-US" sz="1070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протесты и гражданская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Чили, Колумбии и других странах проходят масштабные протесты за улучшение условий жизни и против социальной несправедливости, отражая актуальные общественные настроения.
</a:t>
            </a:r>
            <a:endParaRPr lang="en-US" sz="870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 коренных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коренных сообществ усилилась, они требуют признания своих земель и культурных прав, что отражается в политических процессах региона.
</a:t>
            </a:r>
            <a:endParaRPr lang="en-US" sz="10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и португальский языки остаются основой коммуникации, но активно сохраняются и развиваются местные языки и традиции коренных народов.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и музыке Латинской Америки продолжают развиваться уникальные стили, такие как магический реализм и реггетон, выражающие богатство культуры региона.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самобытность как аспект независимости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лидеры в борьбе за независимость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 — «Освободитель»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ключевых фигур в борьбе за независимость нескольких стран, Боливар создал идею единой Латинской Америки и стал символом свободы и патриотизма.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Эрнесто Че Гевара — революционный лидер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Аргентинский революционер, сыгравший важную роль в Кубинской революции, Че стал символом борьбы против угнетения и внешнего влияния в регионе.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Хосе де Сан-Мартин — защитник южных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освобождения Аргентины, Чили и Перу, его стратегические успехи помогли окончательно избавиться от колониального господства в Южной Америке.
</a:t>
            </a:r>
            <a:endParaRPr lang="en-US" sz="9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истинной независимости Латинской Америки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реального суверенитета необходимо укрепление экономики, борьба с коррупцией, развитие культуры и расширение регионального сотрудничества, чтобы снизить влияние внешних сил.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2026-05-10T23:56:41Z</dcterms:created>
  <dcterms:modified xsi:type="dcterms:W3CDTF">2026-05-10T23:56:41Z</dcterms:modified>
</cp:coreProperties>
</file>