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— «мусорщики»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помощники убирают природу каждый день.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старые остатки не лежат вечно: их разбирают бактерии и грибы. Они живут в почве, воде и на влажных листьях, завершая природную «уборку» и возвращая вещества в круг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природе почти нет мусора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очень маленькие помощники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Размеры-крошки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настолько малы, что увидеть их можно только под микроскопом. Но их очень много, и они встречаются почти везде: в почве, воде, воздухе и на живых организмах.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легко поселяются на влажных остатках растений и животных. Там они находят пищу и начинают свою работу раньше, чем остатки успевают полностью высохнуть.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бактерии питаются мёртвыми частями растений и животных. Они разрушают сложные вещества на более простые, чтобы те потом снова могли попасть в почву.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бактериям природные остатки не накапливаются бесконечно. Они помогают почве оставаться живой и плодородной, а это очень важно для роста новых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тоже участвуют в уборке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совсем как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похожи на берёзу или одуванчик: у них нет листьев, стебля и корней. Зато у них есть свои особые способы добывать питание из остатков.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Разные, но полезные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Плесень, дрожжи и шляпочные грибы — это разные грибы. Многие из них участвуют в разложении и помогают природе избавляться от старых растительных остатков.
</a:t>
            </a:r>
            <a:endParaRPr lang="en-US" sz="1363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грибницы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прорастает в древесину, листья и даже пищу. Она тихо разрушает их изнутри, поэтому изменения часто заметны не сразу, а постепенно.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влажным местам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особенно любят влажные участки. Там они быстрее разрастаются и лучше справляются с разложением, словно трудятся в своей любимой мастерской.
</a:t>
            </a:r>
            <a:endParaRPr lang="en-US" sz="133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2791" y="3289668"/>
            <a:ext cx="134400" cy="13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81016" y="3289668"/>
            <a:ext cx="134400" cy="134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16328" y="3289668"/>
            <a:ext cx="117600" cy="134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они разлагают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быстро намокают, размягчаются и становятся добычей бактерий и грибов. Потом они превращаются в полезные вещества, которые снова возвращаются в почву.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Сухую траву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стебли и травинки тоже не пропадают зря. Разрушаясь, они постепенно обогащают землю и помогают ей становиться более плодородной.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Мёртвых насекомых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насекомых и других мелких животных тоже разлагаются. Так вещества не теряются, а возвращаются обратно в почву и дальше участвуют в круговороте.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природные остатки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стекло и металл бактерии и грибы не разлагают быстро. Поэтому природе нужны не такие «сюрпризы», а только то, что она сама создала.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Ветки и кора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ветки, кусочки коры и старые плоды медленно распадаются. Это труднее, чем с листьями, но природа терпелива, а её помощники — тем более.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природная уборка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остатки листа превращаются в питание для новых растений.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них природа не справилась бы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Скопились бы остатки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ветки и тела животных не исчезали бы сами. Они лежали бы слоями, и лес, сад или луг быстро стали бы похожи на огромную кладовую старья.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стала бы беднее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разложения вещества не возвращались бы в землю. Растениям не хватало бы питания, а значит, им было бы труднее расти, цвести и плодоносить.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Пострадали бы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слабеют, хуже живётся и тем, кто ими питается. Насекомые, птицы, звери и люди связаны с растениями одной большой цепочкой жизни.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жизни остановился бы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нуждается в постоянном круговороте веществ. Если его нарушить, всё начинает медленно идти не так, словно кто-то выключил важный природный механизм.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— полезный результат работы бактерий и грибов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земля под ногами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верхний слой лесной подстилки, под ним часто видно тёмную, рыхлую землю. Это перегной — очень полезная часть почвы, которая помогает растениям расти. Он образуется, когда бактерии и грибы заканчивают свою тихую работу.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которая умеет держать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похож на доброго помощника для корней. Он удерживает влагу, делает землю мягче и помогает воздуху попадать к корням. Поэтому растения в такой почве чувствуют себя лучше и растут бодрее.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влажных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почва часто пахнет сырыми листьями и землёй после дождя. Этот запах напоминает, что здесь идёт постоянная переработка остатков. Из старого получается новое, а природа не любит пустой работы.
</a:t>
            </a:r>
            <a:endParaRPr lang="en-US" sz="12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бактерии и грибы одинаковые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бактерии и грибы помогают разлагать остатки и делать почву плодородной. Именно они работают как природные уборщики и приносят лесу, саду и огороду большую пользу.
</a:t>
            </a:r>
            <a:endParaRPr lang="en-US" sz="137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 грибы могут вызывать болезни у растений, животных и людей. Поэтому к ним нужно относиться осторожно и соблюдать чистоту.
</a:t>
            </a:r>
            <a:endParaRPr lang="en-US" sz="137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виды разрушают остатки, другие вызывают болезни, а третьи вообще живут по-своему. В природе у каждого организма есть своё место и своя роль.
</a:t>
            </a:r>
            <a:endParaRPr lang="en-US" sz="137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для круговорота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те, кто убирает старые остатки. Без них вещества не возвращались бы в почву, и круговорот в природе не смог бы продолжаться.
</a:t>
            </a:r>
            <a:endParaRPr lang="en-US" sz="13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разложение заметнее всего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ctr" indent="0" marL="0">
              <a:lnSpc>
                <a:spcPct val="100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опавшими листьями и влажным мхом бактерии и грибы работают особенно активно. Здесь много растительных остатков, а тень и влага помогают разложению.
</a:t>
            </a:r>
            <a:endParaRPr lang="en-US" sz="118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огород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уборки урожая на грядках остаются стебли, листья и корешки. В тёплой и влажной земле они быстро начинают распадаться.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Компостная куча
</a:t>
            </a:r>
            <a:pPr algn="ctr" indent="0" marL="0">
              <a:lnSpc>
                <a:spcPct val="100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компосте сразу заметна работа природных «уборщиков». Там много подходящих остатков, поэтому из них сравнительно быстро получается полезное удобрение.
</a:t>
            </a:r>
            <a:endParaRPr lang="en-US" sz="1144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или холодное место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мороз, засуху или сильную жару разложение идёт медленнее. Бактериям и грибам в таких условиях труднее работать.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 — помощь природе рядом с домом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в дело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компост кладут очистки овощей и фруктов, сухие листья, траву и мелкие растительные остатки. Всё это не пропадает зря, а постепенно становится полезным для почвы.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невидимых помощников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компостные остатки на более простые вещества. Их труд почти незаметен, но именно он превращает кучу листьев в полезное удобрение.
</a:t>
            </a:r>
            <a:endParaRPr lang="en-US" sz="1333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компост помогает овощам, цветам и деревьям получать питание. Почва становится более рыхлой, лучше удерживает влагу и поддерживает рост корней.
</a:t>
            </a:r>
            <a:endParaRPr lang="en-US" sz="139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органические остатки идут в компост, мусора становится меньше. Это удобно для человека и полезно для природы, потому что круг веществ продолжает работать.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не мешает природным «уборщикам»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бросать мусор в лесу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Стекло, пластик и батарейки нельзя оставлять в природе. Они долго не исчезают, могут ранить животных и мешают почве оставаться чистой и живой.
</a:t>
            </a:r>
            <a:endParaRPr lang="en-US" sz="1306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отходы разделять, то полезные растительные остатки можно отправить в компост, а опасные предметы — в специальные контейнеры. Так природа получает меньше вреда.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ломать ветки и вытаптывать траву без нужды. Чем меньше лишних повреждений, тем меньше работы у бактерий и грибов и тем здоровее место вокруг.
</a:t>
            </a:r>
            <a:endParaRPr lang="en-US" sz="1276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уборкой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Собранный мусор и аккуратное обращение с отходами дают природным «уборщикам» больше пространства для их настоящей работы — разложения листьев, травы и других остатков.
</a:t>
            </a:r>
            <a:endParaRPr lang="en-US" sz="12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природе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остатки растений снова становятся питанием для новой жизни.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 влажная среда
</a:t>
            </a:r>
            <a:endParaRPr lang="en-US" sz="1793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ускоряет работу бактерий и грибов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условиях листья и травинки превращаются в перегной заметно быстрее, а в холоде, засухе или жаре этот процесс идёт медленнее.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школьной темы о разложении органических остатков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на хлебе и фруктах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Нежданный пушистый гость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хлебе появилась зелёная или белая пушистая «шапочка», значит, там поселился гриб. Он любит влажное место и быстро растёт. Такой хлеб уже нельзя есть: он испорчен и может быть вредным.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тоже под угрозой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или ягода, оставленные в тепле, иногда покрываются пятнами плесени. Гриб прорастает в мягкую мякоть и разрушает её изнутри. Поэтому подпорченную еду нужно выбрасывать, а не убирать только верхний кусочек.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28221" y="3449281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природе нужны «уборщики»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остатки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разрушают опавшие листья, сухую траву и другие природные остатки. Без их работы лес и сад быстро покрылись бы толстым слоем старого материала.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вещества снова попадают в почву. Растения используют их для роста, словно получают полезный обед прямо из земли.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Замыкают круг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труд помогает круговороту веществ не прерываться. Всё, что когда-то было частью живого организма, может снова стать частью новой жизни.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всем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получают питание, лучше живут насекомые, птицы, звери и люди. Получается большой природный круг, где у каждого есть своя важная роль.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но очень важные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не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такие маленькие, что их не видно без специальных приборов. Но именно они выполняют огромную работу, которую в природе почти никто не замечает.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становится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их труда земля получает перегной и полезные вещества. Такая почва лучше держит воду, легче пропускает воздух и помогает растениям крепче расти.
</a:t>
            </a:r>
            <a:endParaRPr lang="en-US" sz="1384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не зарастает мусором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этих организмов опавшие листья и ветки копились бы всё сильнее. Природа выглядела бы неухоженной, а место для новой жизни стало бы меньше.
</a:t>
            </a:r>
            <a:endParaRPr lang="en-US" sz="1384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без выходных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невидимые помощники работают постоянно: в лесу, в саду, в огороде и даже рядом с домом. Они не устают и не просят отпуска.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работает под землёй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сеть под листьями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мы видим только шляпку гриба, а главная часть часто спрятана в почве. Это грибница — тонкая сеть нитей, которая расползается под землёй и помогает грибу добывать питание из остатков.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работа в древесине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гриб поселился в старом пне или влажной ветке, грибница постепенно прорастает внутрь дерева. Она разрушает твёрдую древесину и делает её мягче, чтобы полезные вещества снова вернулись в природу.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природных «мусорщиках»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Разлагают остатки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перерабатывают листья, ветки, плоды и другие остатки живых организмов. Так природа убирает то, что уже отслужило свой срок.
</a:t>
            </a:r>
            <a:endParaRPr lang="en-US" sz="137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перегной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в почве появляется перегной — тёмная и очень полезная часть земли. Он помогает растениям лучше расти и делает почву более рыхлой.
</a:t>
            </a:r>
            <a:endParaRPr lang="en-US" sz="137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полезное из старых остатков снова попадает в землю. Потом корни растений берут эти вещества и используют их для роста листьев, цветов и плодов.
</a:t>
            </a:r>
            <a:endParaRPr lang="en-US" sz="137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круг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бактерий и грибов круговорот веществ остановился бы. Природе пришлось бы справляться с огромной кучей остатков, а новым растениям стало бы трудно жить.
</a:t>
            </a:r>
            <a:endParaRPr lang="en-US" sz="13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помощники, без которых не обойтись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трудятся тихо, но очень важно: очищают природу, создают перегной и помогают расти новым растениям. Без них лес, сад и огород быстро бы «загрустили».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2026-05-26T01:14:36Z</dcterms:created>
  <dcterms:modified xsi:type="dcterms:W3CDTF">2026-05-26T01:14:36Z</dcterms:modified>
</cp:coreProperties>
</file>