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производителей, консументов, редуцентов и их роли в экосистемах.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блоки сообщества и энергетические связи: общая характеристика темы
</a:t>
            </a:r>
            <a:endParaRPr lang="en-US" sz="19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сообщество — это совокупность разных видов, взаимодействующих на одной территории. Экосистемы устойчивы благодаря круговороту веществ и энергии, формируемому под влиянием эволюции и среды.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биологическое сообщество и его роль в природе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автотрофов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создают органические вещества, преобразуя энергию солнца или химические источники. Это фундамент любого сообщества, обеспечивающий энергию для всего пищевого плана.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зеленых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используют солнечный свет для синтеза пищи из углекислого газа и воды. Этот процесс обеспечивает первичное производство биомассы на суше.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водорослей и цианобактерий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цианобактерии активно синтезируют органику в водных средах, занимая ключевые позиции в морских и пресноводных экосистемах.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Производители: основа энергии экосистемы
</a:t>
            </a:r>
            <a:endParaRPr lang="en-US" sz="26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их пищевая роль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энергию, поедая других организмов. Первичные — травоядные, потребляющие растения и другие автотрофы.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консументы — хищники и всеядные. Они преобразуют энергию и регулируют численность видов в цепях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 их жизненно важная функция
</a:t>
            </a:r>
            <a:endParaRPr lang="en-US" sz="2479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Редуценты разлагают мёртвые организмы, превращая их в минеральные вещества. 2. Основные представители — грибы, бактерии и почвенные черви, возвращающие элементы в почву.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Они замыкают круговорот веществ, восстанавливая питательные элементы. 2. Без их деятельности экосистема теряла бы способность самоподдерживаться и развиваться.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цепи: передачи энергии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цепь — последовательная передача энергии от производителей через консументов к редуцентам. Это основной путь круговорота вещества и энергии.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цепи ограничена энергопотерями на каждом уровне. Пример земной цепи: пшеница → мышь → лисица → бактерии.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трофических сетях один организм может питаться разными видами, обеспечивая гибкость и альтернативные пути передачи энергии в сообществе.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пути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нескольких путей передачи энергии снижает риски нарушения питания и способствует устойчивости экосистемы при изменениях.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сложности сети в устойчивости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сложна сеть, тем больше возможностей для адаптации и поддержания равновесия в биологических сообществах.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сети: комплексные взаимодействия в природных сообществах
</a:t>
            </a:r>
            <a:endParaRPr lang="en-US" sz="1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лесного сообщества (пример)
</a:t>
            </a:r>
            <a:endParaRPr lang="en-US" sz="270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сообщества образуют сложную сеть переноса вещества и энергии, поддерживая устойчивость экосистемы.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уровней и связей обеспечивает динамическое равновесие и продуктивность лесных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 лесов,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трофических цепях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передача и потери энергии в экосистеме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— основа питания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синтезируют органику, снабжая энергией многочисленные виды озера. Они являются ключевыми производителями в байкальской экосистеме.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— важные консументы первого порядка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ракообразные питаются диатомовыми водорослями и служат пищей для рыб, играя центральную роль в переносе энергии вверх по цепи.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нерпа — вершина трофической сети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эндемичный млекопитающий выращивает молодняк и регулирует численность консументов, сохраняя баланс сложной экосистемы глубокого озера.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сеть озера Байкал: уникальные связи
</a:t>
            </a:r>
            <a:endParaRPr lang="en-US" sz="2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 трофических сетей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увеличивает число взаимосвязей между видами, создавая избыточность и предотвращая доминирование отдельных организмов в экосистеме.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способствует гибкости и адаптивности экосистемы, позволяя справляться с изменениями внешних условий и сохранять баланс.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позитивно влияет на продуктивность экосистемы и качество экосистемных услуг, обеспечивая устойчивость и стабильность функционирования.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Каскадные эффекты в трофических сетях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ключевых хищников или производителей меняет численность первичных консументов, что ведёт к нарушению баланса и изменению структуры сообщества.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одних видов обостряет конкурентное взаимодействие между другими, провоцируя нестабильность и конфликтность внутри экосистемы.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круговорота веществ проявляется через ухудшение воспроизводства и перераспределения питательных элементов в сообществе.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 — исчезновение волков приводит к избыточному росту числа травоядных, что вредит растительному покрову и дестабилизирует среду обитания.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антропогенных факторов на трофические сети
</a:t>
            </a:r>
            <a:endParaRPr lang="en-US" sz="215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вырубки лесов, загрязнение воды и агротехнические практики разрушают структуру пищевых сетей, сокращая виды и уменьшая их взаимодействия.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и экологическое давление приводят к потере биоразнообразия, снижая устойчивость экосистем и способствуя деградации 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поток: закон десяти процентов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Только около 10% энергии, полученной на одном трофическом уровне, усваивается организмами следующего. Это ограничивает количество уровней в пищевых цепях и снижает энергоемкость высоких уровней.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Например, из 10 000 кДж, накопленных растениями, лишь около 1 000 кДж доступны травоядным животным, что определяет эффективность передачи и ограничивает общую энергетическую продуктивность.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малозаметные участники сообществ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 хозяев, влияя на динамику популяций и способствуя поддержанию экологического баланса внутри сообществ.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переработке органического детрита, улучшая почвенное плодородие и замыкая круговорот веществ в экосистемах.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организмы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Повышают устойчивость и продуктивность сообщества через взаимовыгодное сотрудничество с растениями и другими животными.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морских трофических сетей (Приморский регион)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вещества контрастно убывают от автотрофов к хищникам высших порядков, подчёркивая эффективность пищевой пирамиды.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отражает адаптацию к морским условиям и показывает узкие места, влияющие на устойчивость сети.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в энергетических цепях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симбиотические отношения с растениями, улучшая доступ к питательным элементам и способствуя росту растительности.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играют ключевую роль в разложении органики, выделяя вещества, необходимые производителям для поддержания круговорота веществ.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микробиологических процессов биогеохимические циклы были бы нарушены, что привело бы к деградации экосистем и снижению их продуктивности.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Динамические изменения трофических сетей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численности видов изменяют структуру сети, влияя на энергообмен и взаимодействия между организмами.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популяций отдельных видов приводят к временному усилению определённых трофических связей и перераспределению ресурсов.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 изменяют локальную плотность видов, создавая новые связи и влияя на стабильность экосистемы.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аномалии вызывают перестройку сетей, что отражается на продуктивности и устойчивости природных комплексов.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68835"/>
            <a:ext cx="3377400" cy="17101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трофических сетей разных экосистем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различия числа трофических уровней и ключевых видов в лесных, степных и пресноводных экосистемах.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трофических сетей отражает адаптацию к условиям среды, с разной длиной цепей и ключевыми ролями видов.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11 класс», 2022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блоки и энергетические связи обеспечивают устойчивость экосистем. Сохранение трофических сетей — ключ к поддержанию биоразнообразия и эффективному природопользованию в условиях антропогенного давления.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и значимость трофических сетей в экологии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2026-05-10T06:54:56Z</dcterms:created>
  <dcterms:modified xsi:type="dcterms:W3CDTF">2026-05-10T06:54:56Z</dcterms:modified>
</cp:coreProperties>
</file>