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самая распространённая экосистема суши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 пожаловать в мир леса: живого, шумного и очень важного.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большой помощник природы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покрывают примерно треть суши Земли. Они очищают воздух, удерживают влагу в почве и дают дом множеству растений и животных, от крошечных насекомых до крупных зверей и птиц.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дом для множества организмов
</a:t>
            </a:r>
            <a:endParaRPr lang="en-US" sz="20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4171200" y="956825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кустарники, травы и мхи растут ярусами и помогают друг другу жить. Одни дают тень, другие удерживают влагу, а третьи становятся укрытием для лесных обитателей.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171225" y="1964758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микроорганизмы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незаметны, но очень важны. Они разлагают опавшие листья, ветки и остатки животных, возвращая вещества в почву для новых растений.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171200" y="2972691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находят укрытие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звери и птицы прячутся от врагов, строят гнёзда и выращивают детёнышей. Без густых крон, кустов и поваленных стволов им было бы намного труднее.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4171200" y="3980629"/>
            <a:ext cx="4711200" cy="9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своя роль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похож на большую команду. Одни организмы создают пищу, другие ею питаются, а третьи помогают почве оставаться плодородной. Так лес сохраняет равновесие.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бывают леса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741326" y="1106812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Хвойные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лесах растут сосна, ель и пихта. У них обычно иголки вместо листьев, поэтому они выглядят зелёными даже зимой и хорошо переносят холод.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741326" y="24068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Лиственные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чаще встречаются берёза, дуб и клён. Осенью их листья меняют цвет, а потом опадают, чтобы весной на ветках снова появились молодые листочки.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741326" y="3706991"/>
            <a:ext cx="5287200" cy="91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смешанном лесу рядом растут хвойные и лиственные деревья. Поэтому здесь особенно много разных растений, птиц и зверей, и лес кажется очень живым.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Ярусы леса: в лесу есть свои этажи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352791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ярус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Наверху раскинулись кроны высоких деревьев. Здесь любят сидеть птицы, в том числе дятлы и совы, а белки легко прыгают по веткам в поисках еды.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53418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Подлесок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растут кустарники и молодые деревья. Этот ярус даёт укрытие многим зверям и помогает лесу быть густым, тёплым и удобным для жизни.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15574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Травы и мхи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ниже находятся травы, папоротники и мхи. Они любят тень и влажность, а также служат пищей и домом для многих насекомых и мелких животных.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6896975" y="1286126"/>
            <a:ext cx="1862100" cy="12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корни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спрятаны корни, грибы и крошечные организмы. Здесь живут жуки и другие почвенные жители, которые тихо, но очень старательно работают для леса.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7711" y="1249087"/>
            <a:ext cx="204806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помогает воздуху и воде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Чище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поглощают углекислый газ и выделяют кислород. Лес также задерживает пыль, поэтому воздух рядом с ним становится свежее и приятнее для дыхания.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в почве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помогают земле удерживать воду, а густые кроны замедляют дождь. Благодаря этому почва дольше остаётся влажной и не пересыхает слишком быстро.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 размывания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корни крепко держат почву. Они мешают дождю смывать землю и помогают ветру не раздувать её по сторонам, как лёгкие пёрышки.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Мягкий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задерживает снег и дождевую воду, а ещё даёт тень и прохладу. Поэтому рядом с деревьями воздух часто мягче и прохладнее летом.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живёт в лесу
</a:t>
            </a:r>
            <a:endParaRPr lang="en-US" sz="2012" dirty="0"/>
          </a:p>
        </p:txBody>
      </p:sp>
      <p:sp>
        <p:nvSpPr>
          <p:cNvPr id="11" name="Text 2"/>
          <p:cNvSpPr txBox="1"/>
          <p:nvPr/>
        </p:nvSpPr>
        <p:spPr>
          <a:xfrm>
            <a:off x="26157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звери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лесах живут медведи, волки, олени и лоси. У каждого зверя свои привычки: кто-то ищет корм на земле, а кто-то осторожно прячется в чаще.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995666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Проворные жители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Лисы, зайцы и белки быстро двигаются и умеют прятаться. Лес помогает им находить пищу, укрытие и безопасные места для отдыха.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3729755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птицы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Совы, дятлы, синицы и другие птицы строят гнёзда в кронах деревьев и дуплах. Деревья для них — и дом, и наблюдательная вышка.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5463858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Насекомые-труженики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Муравьи, жуки и другие насекомые работают почти без отдыха. Они рыхлят почву, переносят семена и помогают лесу оставаться здоровым и живым.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7197950" y="989999"/>
            <a:ext cx="1684500" cy="141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соседи
</a:t>
            </a:r>
            <a:pPr algn="l" indent="0" marL="0">
              <a:lnSpc>
                <a:spcPct val="115000"/>
              </a:lnSpc>
              <a:buNone/>
            </a:pPr>
            <a:r>
              <a:rPr lang="en-US" sz="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Кроме крупных животных, в лесу живут тысячи маленьких организмов. Их не всегда видно, но без них лес не смог бы нормально существовать.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лесная цепь питания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энергия Солнца проходит через растения, животных и разложение остатков.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925" y="1238150"/>
            <a:ext cx="296100" cy="296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3637" y="1238150"/>
            <a:ext cx="222075" cy="29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4710"/>
            <a:ext cx="336600" cy="26928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Очищение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убирать из воздуха пыль и часть лишних примесей. Поэтому вблизи больших лесных массивов воздух часто кажется более свежим и чистым.
</a:t>
            </a:r>
            <a:endParaRPr lang="en-US" sz="1337" dirty="0"/>
          </a:p>
        </p:txBody>
      </p:sp>
      <p:sp>
        <p:nvSpPr>
          <p:cNvPr id="11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шума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и кустарники задерживают звуки, как мягкая зелёная стена. Из-за этого лес делает шум от дорог и города заметно тише.
</a:t>
            </a:r>
            <a:endParaRPr lang="en-US" sz="1337" dirty="0"/>
          </a:p>
        </p:txBody>
      </p:sp>
      <p:sp>
        <p:nvSpPr>
          <p:cNvPr id="12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нужен рядом с людьми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очень полезны около городов и дорог, где воздух часто загрязняется. Деревья помогают сделать окружающее пространство спокойнее, чище и приятнее для жизни.
</a:t>
            </a:r>
            <a:endParaRPr lang="en-US" sz="1337" dirty="0"/>
          </a:p>
        </p:txBody>
      </p:sp>
      <p:sp>
        <p:nvSpPr>
          <p:cNvPr id="13" name="Text 4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называют зелёными лёгкими планеты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лес меняется по временам года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просыпается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ветках появляются молодые листья, а на земле — первые цветы. Лес будто надевает новый зелёный наряд и оживает после зимнего сна.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полно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в лесу много света, тепла и пищи. Животные активно ищут корм, растят детёнышей и прячутся в тени от жаркого солнца.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 меняет краски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листья желтеют, краснеют и опадают. Лес становится разноцветным, как будто художник щедро рассыпал по нему краски.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 хранит тишину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лес кажется спокойным, но жизнь не останавливается. Одни звери спят, другие ищут корм под снегом, а птицы продолжают свой поиск еды.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7550" y="1249087"/>
            <a:ext cx="297900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79783" y="1249087"/>
            <a:ext cx="260662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77550" y="2961012"/>
            <a:ext cx="297900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9783" y="2961012"/>
            <a:ext cx="260662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растения-герои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любит свет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Сосна легко приживается там, где почва бедная и сухая. Она любит открытые места, много солнца и помогает лесу оставаться зелёным даже в непростых условиях.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не боится холода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Ель хорошо переносит морозы и сохраняет зелёную хвою зимой. Её густые ветви защищают птиц и зверей от ветра и снега, словно тёплый лесной зонтик.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быстро растёт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Берёза быстро появляется на свободных участках после пожара или вырубки. Она первая украшает пустое место, словно трудолюбивая помощница, которая спешит вернуть лесу зелень.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живёт очень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Дуб растёт медленно, зато живёт многие десятки и даже сотни лет. Его жёлуди служат пищей белкам, кабанам и другим лесным жителям осенью.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почва леса работает без выходных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превращаются в богатство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лесная подстилка становится похожей на мягкий ковёр из листьев, веточек и шишек. Затем грибы и бактерии постепенно разлагают этот слой. Так в почве появляются вещества, которые снова используют растения.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Невидимые помощники под землёй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 землёй кипит тихая работа. Черви, грибницы и крошечные бактерии перемешивают почву, делают её рыхлой и помогают ей дышать. Благодаря им корни деревьев легче находят воду и питательные вещества.
</a:t>
            </a:r>
            <a:endParaRPr lang="en-US" sz="130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71200" y="258900"/>
            <a:ext cx="4711200" cy="7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большие леса мира
</a:t>
            </a:r>
            <a:endParaRPr lang="en-US" sz="20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4171200" y="990000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огромный пояс хвойных лесов, который тянется через Россию, Канаду и Скандинавию. Здесь много елей, сосен и пихт, а зима длинная и снежная.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171225" y="2334416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Амазонские леса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леса Амазонии очень тёплые и влажные. В них растёт огромное число видов растений, а животные живут на земле, в кронах и даже под листвой.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171200" y="3678832"/>
            <a:ext cx="4711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Конго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Центральной Африке раскинулись большие влажные леса бассейна Конго. Здесь круглый год тепло, поэтому растения растут быстро, а жизнь в лесу не замирает.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3675" y="1252370"/>
            <a:ext cx="355200" cy="284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46287" y="1238150"/>
            <a:ext cx="195375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3675" y="3015520"/>
            <a:ext cx="355200" cy="2841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07212" y="3001300"/>
            <a:ext cx="273525" cy="312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подарки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щедро делится с человеком древесиной, ягодами, грибами, орехами и лекарственными растениями. Но брать их нужно осторожно, чтобы не навредить растениям и зверям.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 отдыха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приятно гулять, слушать птиц и рассматривать следы животных. Такие прогулки учат замечать природу, не шуметь зря и вести себя так, будто ты в гостях.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для здоровья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лесный воздух, тень и тишина помогают людям отдыхать от городского шума. Поэтому леса особенно важны рядом с населёнными пунктами и дорогами.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человек вредит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оставлять мусор, ломать ветки или устраивать пожар, лес быстро слабеет. Тогда животных становится меньше, а природе нужно много времени, чтобы восстановиться.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и человек
</a:t>
            </a:r>
            <a:endParaRPr lang="en-US" sz="20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" y="3246728"/>
            <a:ext cx="9144000" cy="18930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лес надо защищать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383616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теряют дом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лес вырубают или он сгорает, зверям и птицам негде прятаться, строить гнёзда и растить детёнышей. Им приходится искать новое место, а это нелегко.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303975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начинает разрушаться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деревьев корни больше не удерживают землю. Её быстрее смывает дождь и уносит ветер, поэтому на месте леса появляется сухая и бедная почва.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224327" y="1284978"/>
            <a:ext cx="2492700" cy="125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идёт долго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лес не вырастает за один сезон, как трава на грядке. Для его восстановления нужны десятки лет, а иногда и больше, особенно после пожара или вырубки.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лес каждый день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безопасного и бережного поведения в лесу для детей и взрослых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00124"/>
            <a:ext cx="9144000" cy="22413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лесах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70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лесу могут жить тысячи видов растений, насекомых, птиц и зверей. Даже небольшой участок леса для них — целая страна с укрытиями, едой и дорогами.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62926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жизнь деревьев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деревья живут сотни лет. За это время они успевают вырасти, дать семена и стать домом для множества животных, как настоящий лесной долгожитель.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064150" y="990000"/>
            <a:ext cx="2818200" cy="141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всегда занят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 лес кажется тихим, в нём кипит работа: жужжат насекомые, стучат дятлы, бегают звери и шуршат листья. Просто не все лесные труженики любят позировать.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работает как одна команда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Деревья, птицы и семена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дают птицам укрытие и корм, а птицы помогают лесу по-своему: разносят семена на новые места. Так маленькое семечко может отправиться в большое путешествие и вырасти там, где его никто не ждал.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Грибы и бактерии не отдыхают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листья и веточки падают на землю, грибы и бактерии начинают тихую уборку. Они превращают остатки в питательные вещества, а затем почва снова кормит деревья. В лесу ничего не пропадает зря.
</a:t>
            </a:r>
            <a:endParaRPr lang="en-US" sz="13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36331" y="75"/>
            <a:ext cx="4405126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61600" y="258900"/>
            <a:ext cx="3908400" cy="7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мы узнали о лесах
</a:t>
            </a:r>
            <a:endParaRPr lang="en-US" sz="2012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673394" y="1079026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очень важен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самая распространённая экосистема суши. Он очищает воздух, удерживает воду в почве и помогает множеству живых существ находить дом, пищу и защиту.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673394" y="2092633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леса есть ярусы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растения и животные живут на разных «этажах»: в кронах, кустарниках, травяном слое и почве. Каждый ярус важен и нужен для жизни леса.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673394" y="3106225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живёт по законам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животные, грибы и бактерии связаны между собой. Если одно звено исчезает, другим становится труднее жить, поэтому лесу нужна забота.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673394" y="4119812"/>
            <a:ext cx="3397200" cy="6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тоже зависят от леса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даёт нам отдых, ягоды, грибы и древесину, а ещё помогает сохранять чистый воздух. Значит, беречь лес — это полезно и для природы, и для людей.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живой мир, который нужно беречь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это не просто деревья, а целая дружная вселенная с жителями, ярусами и важной работой. Если относиться к нему бережно, он останется зелёным, сильным и полным жизни.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2026-05-26T09:12:31Z</dcterms:created>
  <dcterms:modified xsi:type="dcterms:W3CDTF">2026-05-26T09:12:31Z</dcterms:modified>
</cp:coreProperties>
</file>