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 Reisen: немецкие слова о путешествиях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поездках по-немецки: просто и понятно.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бабушке, автобус, вокзал или прогулка по новому месту — всё это знакомо детям. Поэтому слова и фразы темы Auf Reisen легко связываются с картинками, движением и короткими ответами.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путешествия легко запомнить по-немецки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72392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25955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69164" y="1337271"/>
            <a:ext cx="19792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 Auf Reisen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Weg, die Reise и das Ziel показывают, куда идёт или едет человек. Для второго класса они особенно удобны, потому что связаны с понятной историей поездки.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поездка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дороги и места помогают описывать путешествие просто: где едем, что видим, куда направляемся. Так словарь становится живым и похожим на настоящую прогулку.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что вокруг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Tasche, der Koffer и die Landkarte говорят о подготовке к поездке. Эти слова короткие и наглядные, поэтому их легко повторять с предметами и картинками.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 дороге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reisen, fahren и gehen помогают говорить о движении. Они простые, часто повторяются и легко запоминаются вместе с жестом, картинкой и короткой фразой.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Путешествовать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Bahnhof и der Flughafen — это важные точки начала пути. Их можно сопровождать изображением транспорта, чтобы дети быстрее связывали слово с реальной ситуацией.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отправления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Zug — это поезд, который мчится по рельсам и стучит на станции. Ребёнок легко узнаёт его по длинным вагонам и окнам. Подпись под картинкой может быть очень короткой: Ich fahre mit dem Zug.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едет по рельсам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Flugzeug летит над облаками, а внизу остаются дома и дороги. У самолёта есть крылья, багаж и посадка в аэропорту. Фраза для запоминания простая: Ich fliege mit dem Flugzeug.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высоко в небе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Bus и das Auto часто встречаются в жизни детей. Автобус везёт сразу многих пассажиров, а машина подходит для семейной поездки. Слова можно подписать рядом с рисунком и повторять в коротких предложениях.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Автобус, машина и другие знакомые поездки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на немецком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поездка: немецкие слова по шагам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можно показать как маленькую историю с действиями и словами.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поездке нужны der Koffer, die Tasche и das Ticket. Эти слова помогают назвать самые важные вещи, без которых путешествие не начинается.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packen связано с подготовкой к поездке. Дети легко запоминают фразу: Ich packe meinen Koffer. Она звучит почти как маленькое заклинание сборов.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der Ausweis, die Wasserflasche, das Brot и das Buch. Такие предметы делают дорогу удобной, а фразы Ich habe ein Ticket и Ich habe Wasser — очень короткими и понятными.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с собой в дорогу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 движется поезд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Zug — это поезд, который быстро движется по рельсам. Дети легко узнают его по вагонам, окнам и звуку на станции. Изображение поезда помогает запомнить слово без лишних объяснений.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помогают запомнить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подходят короткие фразы: Der Zug fährt. Ich fahre mit dem Zug. Der Bahnhof ist groß. Повторение слова Zug делает его особенно заметным и запоминающимся.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Поезд: der Zug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начинается в аэропорту
</a:t>
            </a:r>
            <a:endParaRPr lang="en-US" sz="1399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Flugzeug связано с небом, облаками и большой дорогой в другой город. Дети легко представляют посадку, багаж и ожидание у выхода. Фраза Ich fliege mit dem Flugzeug помогает сразу связать слово с действием.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самолёт поднимается выше облаков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не едет, а fliegt — летит. Это важно для сравнения с поездом и автобусом. Короткое предложение Das Flugzeug fliegt звучит просто, а картинка с небом делает слово очень узнаваемым.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слово, которое легко запомнить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Flugzeug звучит длинно, но дети быстро его запоминают благодаря рисунку и повторению. Небо, крылья, аэропорт и багаж помогают увидеть не просто слово, а целую картину путешествия.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Самолёт: das Flugzeug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40476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1979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поездка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Auto подходит для поездок с родителями и коротких маршрутов по городу. Фраза Ich fahre mit dem Auto помогает ребёнку назвать привычную ситуацию очень просто.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пассажиров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Bus везёт сразу многих людей. Дети могут запомнить это через картинку салона, остановку и короткую фразу Ich fahre mit dem Bus.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 автобус едут по дороге, поэтому удобно повторять глагол fahren. Так дети слышат одно и то же действие в разных, но знакомых ситуациях.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машине часто едут своей семьёй, а в автобусе — с другими людьми. Это простое сравнение помогает понять, чем отличаются эти два вида транспорта.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 автобус: das Auto и der Bus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на воде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Schiff fährt auf dem Wasser. Ребёнок видит воду, волны и большой корпус корабля. Такое слово легко связать с рекой, морем и путешествием по воде.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для короткой поездки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fahre mit dem Fahrrad. Велосипед помогает говорить о прогулке, дороге к парку или поездке рядом с домом. Здесь особенно хорошо запоминаются колёса, руль и 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движения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 велосипед показывают, что путешествовать можно по воде и по суше. На уроке их удобно сравнивать по картинкам: вода, волны, дорога, руль и колёса.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и велосипед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по-немецки — der Flughafen. Там дети видят самолёты, багаж и большие залы ожидания. Простая фраза Ich bin am Flughafen помогает сразу связать слово с реальным местом.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 по-немецки — der Bahnhof. Здесь можно увидеть поезд, табло, чемоданы и людей, которые спешат к отправлению. Это место легко показать на картинке и назвать вслух.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Der Zug ist am Bahnhof и Das Flugzeug ist am Flughafen помогают повторять слова без перегрузки. Для 2 класса это почти как маленькая языковая игра.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названия удобно сравнивать: am Bahnhof — рядом с поездом, am Flughafen — рядом с самолётом. Так ребёнок начинает понимать, где именно происходит путешествие.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поездка: Bahnhof и Flughafen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ребёнок встречает близких и помощников: die Mutter, der Vater, die Lehrerin, der Fahrer, die Stewardess. Эти слова легко связать с картинкой, потому что каждый человек занят понятным делом.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путешествие добрее и спокойнее: Danke!, Bitte!, Guten Tag!, Auf Wiedersehen!. Они особенно важны в магазине, автобусе, на вокзале и в аэропорту, где общение начинается с улыбки.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пути: кто помогает в поездке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64" y="1361259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gehen подходит для простых действий: Ich gehe. Ich gehe zum Bahnhof. Ребёнок может показать это шагами, поэтому слово быстро запоминается и не пугает.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fahren нужен почти в каждой теме о поездке. Фразы Ich fahre. Ich fahre mit dem Bus. помогают говорить коротко и ясно о движении на транспорте.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Ехать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глаголом sehen дети учатся замечать окружающее: Ich sehe den Zug. Ich sehe ein Haus. Так поездка становится не только дорогой, но и маленьким наблюдением.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packen связан с подготовкой к выезду. Фраза Ich packe meinen Koffer показывает начало путешествия и помогает детям запомнить слово через знакомое действие дома.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вещи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своих действиях в дороге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Wohin? помогает узнать направление. Ответы получаются очень короткими: Ich fahre zum Bahnhof. Ich gehe in den Park. Для детей это удобный способ говорить по-немецки без длинных фраз.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Wo? спрашивает о месте. На него можно ответить: Am Bahnhof. Am Flughafen. Das ist ein Koffer. Такие ответы похожи на маленькие карточки-подсказки и легко повторяются хором.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reist du? помогает связать слова с действием. Ребёнок отвечает: Ich fahre mit dem Bus. Ich fliege mit dem Flugzeug. Так появляется первый маленький диалог на немецком языке.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по теме путешествий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проносятся деревья, дома и станции. Иногда мелькает мост или река, и поезд кажется очень быстрым. Для урока такие картинки помогают назвать der Baum, das Haus, die Brücke и der Fluss без скуки.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окно поезда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на автобусе или машине дети замечают улицы, здания и людей. Можно сказать: Ich sehe die Stadt. Так тема путешествия соединяется с обычной жизнью рядом с домом, а новые слова становятся знакомыми.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город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пути видно горы и облака, а над ними будто плывут маленькие истории. Слова der Berg и die Wolke легко запоминаются, когда ребёнок представляет себе дорогу, которая уходит далеко-далеко вперёд.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дорогой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пути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дороге возникла трудность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простые шаги поведения: сначала остановиться и успокоиться, затем позвать взрослого, назвать себя и дождаться 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картинок и слов помогает быстро узнать транспорт, места и вещи в дороге. Ребёнок смотрит, находит пару и сразу произносит новое немецкое слово вслух.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хором удобно для коротких фраз: Ich fahre mit dem Zug. Ich fliege mit dem Flugzeug. Ритм делает слова похожими на лёгкую песенку, а не на трудную задачу.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поиск пары хорошо подходит для слов из одной темы: Zug — Bahnhof, Flugzeug — Flughafen, Koffer — packen. Так дети учатся замечать связь между словами и смыслом.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закрепляют материал в живой речи. Один ученик спрашивает, другой отвечает: Wie reist du? — Ich fahre mit dem Bus. Такие задания особенно полезны для 2 класса.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по теме Auf Reisen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словарь по транспорту, местам, вещам и действиям. Ребёнок учится использовать простые глаголы, вежливые слова и короткие фразы с ich, не теряя уверенности.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тренируются слушание, повторение и чтение коротких слов. Когда новое слово сразу связано с поездкой, билетом, вокзалом или чемоданом, оно запоминается быстрее и надолго.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 тема путешествий на уроке немецкого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80087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96226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парк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прогулка считается маленьким путешествием. Можно сказать: Ich gehe in den Park. Так ребёнок видит, что немецкий язык подходит не только для дальних поездок.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по городу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 город или к друзьям тоже помогает учить слова темы. Фраза Ich fahre in die Stadt звучит просто и подходит для повседневной жизни школьника.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и музей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в музей или на экскурсию тоже связан с дорогой и новыми впечатлениями. Фраза Ich sehe ein Museum помогает соединить путешествие, наблюдение и интерес к новому.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путешествие рядом с домом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Auf Reisen помогает детям говорить по-немецки о знакомых вещах: дороге, транспорте, билетах и чемоданах. Короткие фразы делают урок понятным, живым и немного похожим на настоящее приключение.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 Reisen: учимся говорить о дороге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2026-05-24T23:50:57Z</dcterms:created>
  <dcterms:modified xsi:type="dcterms:W3CDTF">2026-05-24T23:50:57Z</dcterms:modified>
</cp:coreProperties>
</file>