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многогранников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грани, рёбра и вершины открывают язык пространственной геометрии.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о многогранниках
</a:t>
            </a:r>
            <a:endParaRPr lang="en-US" sz="382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разберём, из чего состоит многогранник, как его отличить от фигур с кривой поверхностью и как считать его основные элементы.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элементы помогают отличить многогранник от фигур с кривой поверхностью.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определение многогранника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элементов — грани, рёбра и вершины — позволяют описать любой многогранник.
</a:t>
            </a:r>
            <a:endParaRPr lang="en-US" sz="1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наглядный пример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одинаковых граней, и каждая из них представляет собой квадрат. Все грани плоские, поэтому куб легко распознаётся среди других фигур.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двенадцать рёбер и восемь вершин. Каждое ребро соединяет две грани, а в одной вершине сходятся три ребра.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многогранников
</a:t>
            </a:r>
            <a:endParaRPr lang="en-US" sz="35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у разных многогранников число граней, рёбер и вершин меняется, но их основные элементы остаются одинаковыми по названию.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зависит от формы фигуры, но любой многогранник описывается через грани, рёбра и вершины.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83" y="2025378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89" y="1539136"/>
            <a:ext cx="552900" cy="552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многогранников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560918" y="3203987"/>
            <a:ext cx="19869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фигуры нет вдавленных участков. Если соединить любые две точки отрезком, он целиком останется внутри фигуры, как у куба или прямоугольного параллелепипеда.
</a:t>
            </a:r>
            <a:endParaRPr lang="en-US" sz="1190" dirty="0"/>
          </a:p>
        </p:txBody>
      </p:sp>
      <p:sp>
        <p:nvSpPr>
          <p:cNvPr id="7" name="Text 2"/>
          <p:cNvSpPr txBox="1"/>
          <p:nvPr/>
        </p:nvSpPr>
        <p:spPr>
          <a:xfrm>
            <a:off x="5559961" y="3223962"/>
            <a:ext cx="19869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Невыпуклый многогранник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фигуры есть углубления или выемки. Некоторые её части «втянуты» внутрь, поэтому отрезок между двумя точками может выйти за пределы фигуры.
</a:t>
            </a:r>
            <a:endParaRPr lang="en-US" sz="1190" dirty="0"/>
          </a:p>
        </p:txBody>
      </p:sp>
      <p:sp>
        <p:nvSpPr>
          <p:cNvPr id="8" name="Text 3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является ли фигура многогранником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быстро отличить многогранник от фигур с кривой поверхностью.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— самая компактная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 четырёх одинаковых треугольных граней, поэтому выглядит очень просто и строго. Его форму легко представить как устойчивую пространственную модель с одинаковыми рёбрами и ясной симметрией.
</a:t>
            </a:r>
            <a:endParaRPr lang="en-US" sz="1125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октаэдр: симметрия в пространстве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знаком каждому, а октаэдр напоминает две соединённые пирамиды. Обе фигуры относятся к правильным многогранникам, потому что их грани одинаковы, а расположение элементов подчиняется строгой симметрии.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и икосаэдр: сложная красота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многогранники выглядят более сложно, чем куб, но тоже остаются правильными. Их поверхности составлены из одинаковых многоугольников, поэтому они часто привлекают внимание как особенно красивые геометрические модели.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многогранники с равными элементами
</a:t>
            </a:r>
            <a:endParaRPr lang="en-US" sz="29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многогранники отличаются от тел вращения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многогранников поверхность состоит из плоских многоугольников, поэтому у них легко выделить грани, рёбра и вершины. Эта структура делает фигуру «составной» и хорошо измеримой.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тел вращения поверхность плавная и кривая: так устроены шар, цилиндр и конус. Их форма получается вращением линии вокруг оси, а не соединением плоских многоугольников.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многогранники и тела вращения распознают по-разному. Для многогранников считают отдельные элементы поверхности, а для тел вращения главным становится форма кривой поверхности и основания.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куба в числах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удобен для проверки подсчёта, потому что его элементы хорошо видны на модели или рисунке.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куба рёбер, а меньше всего вершин. Числа элементов отличаются, но вместе точно описывают одну фигуру.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как пример многогранника
</a:t>
            </a:r>
            <a:endParaRPr lang="en-US" sz="366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— это многогранник с двумя равными основаниями, которые лежат в параллельных плоскостях. Все её боковые грани плоские и соединяют соответствующие вершины оснований.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основания призмы — треугольники, фигуру называют треугольной призмой. Если основания четырёхугольные, это четырёхугольная призма; принцип строения остаётся одинаковым.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призмы можно выделить грани, рёбра и вершины, потому что её поверхность не содержит кривых участков. Именно поэтому призма относится к многогранникам.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и пирамиды: сравнение элементов
</a:t>
            </a:r>
            <a:endParaRPr lang="en-US" sz="31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меняются число граней, рёбер и вершин у разных многогранников.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зависит от основания и типа фигуры, но у всех трёх тел сохраняются плоские грани, рёбра и вершины.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её признаки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одно основание, а все боковые грани у неё — треугольники. Эти треугольники сходятся в одной общей вершине, которая называется вершиной пирамиды.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 пирамиды связано с числом сторон основания. Чем больше сторон у основания, тем больше боковых треугольников и тем больше общих граней у фигуры.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 состоит из 4 граней, 6 рёбер и 4 вершин. У четырёхугольной пирамиды уже 5 граней, поэтому её строение заметно отличается.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в размере и форме, все пирамиды остаются многогранниками. Их поверхность образована только плоскими многоугольниками, без круглых или изогнутых частей.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грани, рёбра и вершины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элементы многогранника соединяются между собой и образуют целую фигуру.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элементов у фигур
</a:t>
            </a:r>
            <a:endParaRPr lang="en-US" sz="27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и октаэдра одинаковое число рёбер, но разное количество граней и вершин, поэтому формы выглядят по-разному.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меняется от фигуры к фигуре, однако связь между гранями, рёбрами и вершинами сохраняется.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вокруг нас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 с чёткими гранями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многогранники легко увидеть на примере кристаллов. Их поверхность образована ровными плоскостями, а пересечения выглядят как чёткие рёбра. Именно поэтому такие формы часто кажутся особенно строгими и выразительными.
</a:t>
            </a:r>
            <a:endParaRPr lang="en-US" sz="1022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которую удобно сложить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Упаковочная коробка напоминает многогранник: у неё плоские стенки, углы и аккуратные рёбра. Такая форма удобна для хранения, перевозки и размещения предметов, потому что она легко изготавливается и хорошо сохраняет объём.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Гранёные предметы в архитектуре и быту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Гранёный карандаш и некоторые архитектурные детали тоже похожи на многогранники. Плоские поверхности делают предметы удобными в руках и заметными на свету, а чёткая форма помогает им выглядеть аккуратно и надёжно.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элементы многогранника
</a:t>
            </a:r>
            <a:endParaRPr lang="en-US" sz="3076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все грани и убеждаются, что каждая из них учтена только один раз. Это помогает не пропустить ни одну часть фигуры и не считать одну и ту же грань дважды.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 рёбрам: удобно идти по фигуре последовательно, отмечая каждое ребро при соединении двух граней. Такой порядок уменьшает риск ошибок при подсчёте.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считают вершины, где сходятся рёбра. Для проверки полезно сравнить результат с известными моделями — кубом, призмой и пирамидой.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 выпуклых многогранников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выпуклых многогранников соотношение остаётся одинаковым, поэтому его можно использовать как быструю проверку при решении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выполняется равенство 8 + 6 = 12 + 2, значит подсчёт элементов согласуется с формулой Эйлера.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многогранников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— это объёмная фигура, поверхность которой состоит только из плоских многоугольников. Благодаря этому у него можно выделить отдельные элементы строения.
</a:t>
            </a:r>
            <a:endParaRPr lang="en-US" sz="1145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бывают выпуклыми и невыпуклыми. У выпуклых фигур не бывает вдавленных участков, и любая прямая внутри них остаётся целиком в пределах тела.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 — грани, рёбра и вершины. Они позволяют точно описывать фигуру и сравнивать её с другими телами по форме и размеру.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наиболее известным примерам относятся куб, призма и пирамида. Эти фигуры часто используют на уроках, потому что их строение легко увидеть и посчитать.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самое главное о многогранниках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легко узнать по плоским граням, рёбрам и вершинам. Если поверхность не имеет кривых частей, а фигуру можно описать по этим элементам, перед тобой многогранник.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2026-05-24T17:37:02Z</dcterms:created>
  <dcterms:modified xsi:type="dcterms:W3CDTF">2026-05-24T17:37:02Z</dcterms:modified>
</cp:coreProperties>
</file>