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герой, тревога эпохи и поиск смысла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поколения в лирике М. Ю. Лермонтова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Лермонтова: время тревог и надежд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эпоху строгих правил, цензуры и разочарования после декабристов. Эти условия усилили чувство внутренней несвободы и стали важным источником его поэзии о поколении.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люди одного возраста, а современники, которых объединяют общие переживания, сомнения и разочарование в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поколение не видит ясной цели и часто не может действовать вместе, поэтому кажется внутренне усталым и разобщённым.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эта тема становится нравственной: поэт спрашивает не только о времени, но и об ответственности человека перед собой.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«поколение» у Лермонтова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среди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часто чувствует себя одиноким даже в толпе. Он не находит понимания и остаётся наедине с мыслями и тревогой.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как главное чувство лирического героя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передающие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внутреннюю отдалённость помогают выразить парус, туча, утёс и одинокая дорога. Через них поэт показывает разрыв между человеком и миром.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«Думе» Лермонтов говорит о современниках, которые рано утратили веру в высокие цели и не смогли направить силы на дело.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просто осуждает поколение, а с болью отмечает его духовную усталость, сомнения и неспособность к решительным поступкам.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строгий и честный разговор о целой эпохе, а не о частной судьбе одного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«Дума» как главный разговор о поколении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о судьбе поколения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чувства повторяются чаще всего и делают образ лирического героя особенно узнаваемым.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одиночество и разочарование, а надежда на гармонию звучит слабее и чаще как мечта.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М. Ю. Лермонтова «Парус», «Дума», «И скучно и грустно», «Тучи», «Выхожу один я на дорогу».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помогает понять, что личное переживание героя связано с общим настроением поколения и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стихотворения, в котором особенно ясно звучит усталость и недоверие к жизни.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«И скучно и грустно».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бури и мятежа в лирике Лермонтова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у Лермонтова означает не только опасность, но и живую энергию. Герой тянется к движению, переменам и сильным переживаниям, даже если они несут риск.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ветер, волна и парус помогают показать стремление к свободе. В этих образах чувствуется желание не мириться с равнодушием и духовной пустотой.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судьба поколения в лирике
</a:t>
            </a:r>
            <a:endParaRPr lang="en-US" sz="201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 стихотворениях «Парус», «Дума», «И скучно и грустно» и «Выхожу один я на дорогу».
</a:t>
            </a:r>
            <a:endParaRPr lang="en-US" sz="8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поэта связана с достоинством, смелостью и правом человека оставаться самим собой, даже если вокруг его не понимают.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Несвобода проявляется в страхе, привычке терпеть, зависимости от чужого мнения и в бессилии изменить несправедливый порядок.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лермонтовское поколение выглядит сильным внутри, но часто не решается на поступок в реальной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делает его лирику напряжённой и правдивой: поэт показывает не равнодушие, а боль несбывшейся свободы.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несвобода в лирике Лермонтова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Лермонтова и его литературного окружения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русская поэзия первой половины XIX века отвечает на вопросы о человеке, мире и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тема поколения звучит напряжённее и трагичнее: он чаще показывает не согласие с миром, а внутренний разлад и духовную усталость.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художественным особенностям произведений А. С. Пушкина, М. Ю. Лермонтова и поэзии 1830-х годов.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передаёт настроение героя
</a:t>
            </a:r>
            <a:endParaRPr lang="en-US" sz="2322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картины у Лермонтова помогают показать не только красоту природы, но и состояние человека, который остаётся наедине с собой и своими тяжёлыми мыслями.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буря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и буря создают ощущение движения и напряжения. Эти образы передают желание перемен, внутреннюю тревогу и отказ от спокойной, но пустой жизни.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и утёс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Скалы, утёс и другие неподвижные детали природы подчёркивают одиночество героя. Они словно стоят рядом с человеком, который чувствует себя оторванным от остальных.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 степи и длинная дорога выражают поиск пути. Герой смотрит вдаль и как будто ищет ответ на вопрос, куда идти и зачем жить.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образ жизненного выбора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путь без спутников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дорога часто начинается с одиночества: герой идёт один, и рядом нет ни советчика, ни друга. Такая картина сразу задаёт чувство внутренней ответственности. Человек сам выбирает направление и сам отвечает за свой выбор.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которое не приносит покоя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Лермонтова не похожа на обычную прогулку. Это путь с сомнениями, остановками и тревогой, где каждый шаг связан с поиском смысла. Герой движется вперёд, но не чувствует уверенности в будущем.
</a:t>
            </a:r>
            <a:endParaRPr lang="en-US" sz="171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образ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дорога — это не только линия на карте, но и судьба человека. Она показывает, как трудно найти своё предназначение, если вокруг нет ясной цели. Поэтому этот образ так часто связан с размышлением о жизни.
</a:t>
            </a:r>
            <a:endParaRPr lang="en-US" sz="1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в лирике Лермонтова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образы встречаются в разных стихотворениях и связывают между собой темы одиночества, поиска и внутреннего сопротивления.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Лермонтов обращается к образам движения и неблагополучия души: они помогают показать напряжённую жизнь поколения и его неудовлетворённость.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 изучаемых стихотворений М. Ю. Лермонтова: «Парус», «Тучи», «Утёс», «Буря», «Волна», «Выхожу один я на дорогу».
</a:t>
            </a:r>
            <a:endParaRPr lang="en-US" sz="6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видит в современниках не безнадёжную пустоту, а неиспользованные силы. Его упрёк связан с тем, что ум и чувство остаются без дела и не превращаются в поступок.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оценивает своё поколение
</a:t>
            </a:r>
            <a:endParaRPr lang="en-US" sz="2755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жалеет поколение, потому что понимает причину его слабости: общество не даёт молодым людям простора для смелой мысли, но и сами они часто привыкают к бездействию.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судьба поколения у Лермонтова выглядит трагически. Человек способен на многое, однако страх, усталость и сомнение мешают ему проявить себя в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герой остаётся один на ночной дороге и смотрит на мир без суеты. Его состояние становится спокойнее, чем в ранних произведениях, но одиночество никуда не исчезает.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его меньше волнуют слава и успех. На первый план выходят тишина, покой и желание найти гармонию, которой не хватало в обычной жизни и в отношениях с людьми.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не пугает, а успокаивает. Звёздное небо, ночная дорога и безмолвие создают ощущение большого и тихого мира, где человеку хочется отдохнуть душой.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звучит как философский вывод всей лирики Лермонтова: после тревог, борьбы и разочарований человек ищет не победу, а внутреннее согласие с собой.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«Выхожу один я на дорогу» как итог размышлений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лирического героя у Лермонтова
</a:t>
            </a:r>
            <a:endParaRPr lang="en-US" sz="242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настроении и взгляде на жизнь в ключевых стихотворениях поэта.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Стихотворения, в которых раскрыта судьба поколения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одна и та же тема меняется в разных произведениях Лермонтова и приобретает новые оттенки.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стихотворениях звучит одна большая тема, но каждый текст раскрывает её по-своему: от протеста и тревоги до тихого размышления о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Лермонтова: «Парус» (1832), «Дума» (1838), «Тучи» (1840), «Выхожу один я на дорогу» (1841).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лирика Лермонтова близка школьникам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узнают в лермонтовском герое человека, который чувствует себя непонятым. Это помогает говорить о своих переживаниях спокойнее и точнее.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своего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Лермонтова показывают, что выбор жизненного направления бывает трудным. Для подростка это особенно важно, потому что он тоже учится принимать решения.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личной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внутреннюю силу нужно подтверждать поступками. Такая мысль помогает школьникам задуматься о характере, долге и собственных поступках.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взрослении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Лермонтова понятна тем, кто начинает взрослеть: в ней есть сомнения, надежды и разочарования. Поэтому его стихи воспринимаются как честный разговор о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говорит о поколении — и о человеке вообще
</a:t>
            </a:r>
            <a:endParaRPr lang="en-US" sz="2719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 поколение 1830-х годов умным, сильным и чувствительным, но разочарованным. Его стихи помогают понять цену свободы, смысла и внутренней честности.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2026-05-22T17:21:47Z</dcterms:created>
  <dcterms:modified xsi:type="dcterms:W3CDTF">2026-05-22T17:21:47Z</dcterms:modified>
</cp:coreProperties>
</file>