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jpe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 распад советского общества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устойчивая система пришла к распаду и что изменили реформы?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кризиса в СССР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СССР выглядел сильным, но внутри накапливались застой, дефицит и недоверие к власти.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375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810075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75550" y="3337555"/>
            <a:ext cx="43155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темы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 — это не один сбой, а накопление экономических, политических и социальных проблем, которые перестают решаться прежними методами.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стала попыткой обновить экономику, управление и общественную жизнь, не разрушая систему сразу и полностью.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 — это прекращение существования единого государства вместе с его общими институтами и политической системой.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Гласность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Гласность расширила открытое обсуждение проблем, сделала доступнее информацию о трудностях страны, ошибках власти и спорных страницах истории.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означал стремление республик к большей самостоятельности и приоритету собственных решений над союзным центром.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системы к началу 1980-х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замедлялся, а затраты на производство росли быстрее результатов. Это усиливало ощущение, что прежняя модель уже не обеспечивает развитие.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роста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1980-х в обществе укрепилось чувство застоя и отставания от развитых стран в уровне жизни и технологиях.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застоя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становилось все более инерционным: решения принимались медленно, а новые проблемы часто откладывались вместо того, чтобы решаться сразу.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Инерция управления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лозунги все хуже объясняли повседневные трудности. Расхождение между официальной картиной и реальностью подрывало доверие к системе.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убедительности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 кризиса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Плановая экономика плохо реагировала на реальные потребности людей. Из-за этого снабжение сбоило, а качество многих товаров не соответствовало ожиданиям.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планирования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 магазинах стал обычной частью жизни. Он показывал, что производство и распределение слабо связаны со спросом населения.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товаров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электронике, машиностроении и сфере услуг усиливалось технологическое отставание. СССР все труднее успевал за мировыми изменениями.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отставание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проблем в хозяйстве снижало доверие к экономической модели. Люди все чаще видели, что система работает неэффективно даже в базовых сферах.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эффективности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Политико-управленческий застой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Руководящие решения принимались сверху и часто спускались в виде приказов. Это снижало инициативу на местах и делало систему медлительной.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приказом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Застой означал медленное обновление кадров и решений. Новые идеи пробивались с трудом, а управление все больше отставало от реальных задач.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Кадровая неподвижность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от общества была слабой: проблемы на местах нередко замалчивались, чтобы не портить отчетность и не вызывать недовольство начальства.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обратная связь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Бюрократический аппарат разрастался, а количество согласований увеличивалось. В результате система тратила все больше сил на собственное обслуживание.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бюрократии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ожидания и усталость общества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ждали от государства стабильности, уверенности в завтрашнем дне и понятных правил жизни. Эти ожидания становились все труднее удовлетворять.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стабильности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Очереди, бытовые трудности и дефицит раздражали людей сильнее всего. Повседневная жизнь все заметнее расходилась с официальными обещаниями.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Бытовое недовольство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Обществу не хватало честной информации о проблемах страны. Когда правду начали говорить открыто, многие впервые увидели масштаб трудностей.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на правду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от постоянного дефицита и медленных перемен усиливала сомнения в способности системы улучшить жизнь большинства граждан.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от обещаний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прежняя модель исчерпала ресурс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опиралась на централизованное распределение ресурсов. Это помогало в мобилизации, но делало экономику негибкой и плохо приспособленной к изменениям.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1970-х модель стала хуже отвечать на дефицит, технологические вызовы и запросы людей. Ее ресурсы заметно исчерпались.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Исчерпание ресурсов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тяжелой промышленности поддерживал оборонную и индустриальную мощь, но оставлял меньше возможностей для товаров повседневного спроса и сферы услуг.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Перекос в промышленности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Партийный контроль обеспечивал единообразие решений, но ослаблял самостоятельность общества и инициативу снизу, без которой трудно развивать новые идеи.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Партийный контроль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Этапы, приведшие к перестройке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1982: начало поиска изменений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Л. И. Брежнева стало очевидно, что прежний курс уже не обеспечивает развитие и требует обновления.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1982–1984: нарастание потребности в реформе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краткого руководства не дали устойчивого результата, но усилили понимание необходимости реформ, особенно в экономике и управлении.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1985: переход к обновлению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нового руководства открыл путь к курсу на ускорение, а затем — к более широкой перестройке системы.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перестройки связано с приходом к власти М. С. Горбачёва и курсом на обновление системы.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годом, с которого перестройка превратилась в официальный политический курс.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Избрание М. С. Горбачёва Генеральным секретарём ЦК КПСС на мартовском Пленуме ЦК КПСС (1985).
</a:t>
            </a:r>
            <a:endParaRPr lang="en-US" sz="1159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о ранее замалчиваемых проблемах усилили общественный запрос на правду.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символом резкого расширения публичной критики в печати и на телевидении.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1987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перестройки; курс истории России, раздел о гласности.
</a:t>
            </a:r>
            <a:endParaRPr lang="en-US" sz="1215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и повседневная жизнь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получили больше хозяйственной самостоятельности, но без полноценного рынка это не сняло дефицит. Старые плановые механизмы продолжали задавать объемы, а реальный спрос оставался плохо учтенным.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без рынка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семей перемены означали нестабильность на работе, рост тревоги за доходы и необходимость постоянно приспосабливаться. Экономический кризис входил в повседневную жизнь и менял привычные ориентиры.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повседневность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обновление шло медленно, а качество продукции часто отставало от ожиданий. Это особенно чувствовалось в быту, где выбор был ограничен, а сервис оставался слабым.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качество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 ухудшалось, потому что цены и производство не были согласованы с потребностями покупателей. В результате привычными стали очереди, перебои с товарами и вынужденный поиск через знакомых.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и перебои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ожидания и рост плюрализма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усилился интерес к неформальным объединениям, инициативным группам и новым движениям. Они предлагали собственные ответы на старые проблемы и постепенно выводили политику за пределы партийного контроля.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объединения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возникла более конкурентная политическая среда, где согласие больше не было обязательным. Плюрализм сделал общественную дискуссию заметнее, но одновременно усилил конфликты и взаимное недоверие.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Конкурентная политика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начали внимательнее слушать разные оценки происходящего. Открытые обсуждения показали, что общество больше не удовлетворяется единой официальной версией событий и требует аргументов, а не лозунгов.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спора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обозначились разные политические позиции: от осторожной поддержки реформ до резкой критики перемен. Общество стало делиться на тех, кто хотел сохранить порядок, и тех, кто требовал ускорения.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позиции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смыслов и изменение ценностей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идеология переставала убеждать, потому что обещания будущего все хуже совпадали с опытом людей. Когда реальность спорила с лозунгами, доверие к прежним ориентирам быстро слабело.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доверия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смыслов особенно остро ощущался в молодежной среде и городской повседневности. Старые формулы уже не объясняли происходящее, а новые ценности только начинали складываться.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новых ценностей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страны как единого и понятного проекта распадался на разные представления о том, каким должно быть общество. Для одних важнее становилась стабильность, для других — свобода и перемены.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ориентиры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больше не верили, что жизнь будет автоматически улучшаться. На смену уверенности в едином пути пришли сомнение, раздражение и поиск собственных жизненных правил.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в будущем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106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6000" y="1250142"/>
            <a:ext cx="2106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71775" y="1250142"/>
            <a:ext cx="2106000" cy="16617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77775" y="1252642"/>
            <a:ext cx="2106000" cy="166176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росте национальных движений
</a:t>
            </a:r>
            <a:endParaRPr lang="en-US" sz="2700" dirty="0"/>
          </a:p>
        </p:txBody>
      </p:sp>
      <p:sp>
        <p:nvSpPr>
          <p:cNvPr id="1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476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Прибалтика и память государственности
</a:t>
            </a:r>
            <a:endParaRPr lang="en-US" sz="900" dirty="0"/>
          </a:p>
        </p:txBody>
      </p:sp>
      <p:sp>
        <p:nvSpPr>
          <p:cNvPr id="20" name="Text 3"/>
          <p:cNvSpPr txBox="1"/>
          <p:nvPr/>
        </p:nvSpPr>
        <p:spPr>
          <a:xfrm>
            <a:off x="465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Прибалтике требования большей самостоятельности опирались на память о довоенной государственности и на стремление защитить язык, культуру и местные политические интересы. Суверенитет здесь воспринимался как возвращение права самим решать свое будущее.
</a:t>
            </a:r>
            <a:endParaRPr lang="en-US" sz="798" dirty="0"/>
          </a:p>
        </p:txBody>
      </p:sp>
      <p:sp>
        <p:nvSpPr>
          <p:cNvPr id="21" name="Text 4"/>
          <p:cNvSpPr txBox="1"/>
          <p:nvPr/>
        </p:nvSpPr>
        <p:spPr>
          <a:xfrm>
            <a:off x="2582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 конфликт интересов
</a:t>
            </a:r>
            <a:endParaRPr lang="en-US" sz="900" dirty="0"/>
          </a:p>
        </p:txBody>
      </p:sp>
      <p:sp>
        <p:nvSpPr>
          <p:cNvPr id="22" name="Text 5"/>
          <p:cNvSpPr txBox="1"/>
          <p:nvPr/>
        </p:nvSpPr>
        <p:spPr>
          <a:xfrm>
            <a:off x="2571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Кавказе национальные движения усиливались на фоне сложной истории границ, конфликта интересов и недоверия к решениям союзного центра. Люди требовали, чтобы местные проблемы решались ближе к республиканским столицам.
</a:t>
            </a:r>
            <a:endParaRPr lang="en-US" sz="800" dirty="0"/>
          </a:p>
        </p:txBody>
      </p:sp>
      <p:sp>
        <p:nvSpPr>
          <p:cNvPr id="23" name="Text 6"/>
          <p:cNvSpPr txBox="1"/>
          <p:nvPr/>
        </p:nvSpPr>
        <p:spPr>
          <a:xfrm>
            <a:off x="4688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власть
</a:t>
            </a:r>
            <a:endParaRPr lang="en-US" sz="900" dirty="0"/>
          </a:p>
        </p:txBody>
      </p:sp>
      <p:sp>
        <p:nvSpPr>
          <p:cNvPr id="24" name="Text 7"/>
          <p:cNvSpPr txBox="1"/>
          <p:nvPr/>
        </p:nvSpPr>
        <p:spPr>
          <a:xfrm>
            <a:off x="4677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других республиках экономические претензии переплетались с вопросом о распределении власти и ресурсов. Чем слабее становился центр, тем сильнее звучал запрос на собственные законы и бюджетные решения.
</a:t>
            </a:r>
            <a:endParaRPr lang="en-US" sz="800" dirty="0"/>
          </a:p>
        </p:txBody>
      </p:sp>
      <p:sp>
        <p:nvSpPr>
          <p:cNvPr id="25" name="Text 8"/>
          <p:cNvSpPr txBox="1"/>
          <p:nvPr/>
        </p:nvSpPr>
        <p:spPr>
          <a:xfrm>
            <a:off x="6794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союза
</a:t>
            </a:r>
            <a:endParaRPr lang="en-US" sz="900" dirty="0"/>
          </a:p>
        </p:txBody>
      </p:sp>
      <p:sp>
        <p:nvSpPr>
          <p:cNvPr id="26" name="Text 9"/>
          <p:cNvSpPr txBox="1"/>
          <p:nvPr/>
        </p:nvSpPr>
        <p:spPr>
          <a:xfrm>
            <a:off x="6783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требований автономии стал видимым признаком того, что союзная система теряет объединяющую силу. Когда общая рамка перестала казаться справедливой, республики начали искать больше самостоятельности.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политические решения конца 1980-х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1980-х политическая система быстро менялась: выбираемые органы получали больший вес, а союзный центр постепенно терял исключительное право на принятие решений.
</a:t>
            </a:r>
            <a:endParaRPr lang="en-US" sz="1304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решение ослабляло монополию партии и расширяло пространство для республик, альтернативных взглядов и новой политической борьбы.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съездов народных депутатов СССР; изменения конституционного законодательства, 1988–1990.
</a:t>
            </a:r>
            <a:endParaRPr lang="en-US" sz="9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1989–1991: краткая хронология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показана последовательность ключевых политических событий по годам: сначала открытие публичной политики, затем разрушение однопартийной монополии, а в 1991 году — ускоренный распад союзных структур.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развивался неравномерно, но пик политической дестабилизации пришелся на 1991 год.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политические события СССР, 1989–1991 гг.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причин к распаду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по материалам темы о кризисе и распаде советского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почувствовали люди в 1990–1991 годах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столкнулись с ростом цен, нехваткой денег и нестабильностью доходов. Повседневные покупки стали сложнее планировать, а привычная уверенность в завтрашнем дне заметно ослабла.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бюджет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люди получили больше свободы слова и больше источников информации. Газеты, телевидение и публичные обсуждения открывали новые взгляды, но вместе с этим усиливали тревогу и споры.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споры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работников и учащихся переход означал смену правил, неопределенность и необходимость быстро приспосабливаться. Распад старой системы воспринимался и как освобождение, и как серьезное потрясение.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переменах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почему распад стал возможен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стал итогом накопленных экономических сбоев, политического ослабления центра и национальных конфликтов. Этот опыт показывает, что реформы без устойчивых институтов могут ускорить кризис старой системы.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2026-07-26T14:29:42Z</dcterms:created>
  <dcterms:modified xsi:type="dcterms:W3CDTF">2026-07-26T14:29:42Z</dcterms:modified>
</cp:coreProperties>
</file>