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лиственных лесов, степей и пустынь: основные темы урока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климат, растения, животных и роль природных зон в 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природных зон в географии и жизни человека
</a:t>
            </a:r>
            <a:endParaRPr lang="en-US" sz="2246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леса, степи и пустыни — важные природные зоны, охватывающие большую часть суши. Их климат, растительность и животный мир формируют условия для жизни и хозяйственной деятельности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лиственных лесов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леса занимают умеренные широты Европы, восточной части России, Китая и Северной Америки. Их площадь обусловлена климатическими условиями, подходящими для развития широколиственных деревьев.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зон лиственных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июля достигает +17...+20°C, а зимние температуры падают до –5...–15°C. Годовое количество осадков варьируется от 600 до 1000 мм с преимущественным выпадением снега зимой.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на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воздуха способствует развитию густого лесного покрова. Весенние и осенние дожди питают почву, поддерживая жизнеспособность растений в течение всего года.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климат лиственных лесов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древесные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лиственных лесах широко распространены дубы, клёны, липы, берёзы и вяз. Эти деревья создают многоярусный лесной массив, характеризующийся разнообразием видов.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 травянистый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подлеске растут рябина, калина и жимолость, а на земле — папоротники, подснежники и медуница. Такой покров обеспечивает защиту почвы и способствует развитию экосистемы.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листопада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опадение листьев помогает деревьям пережить зиму, снижая потери воды и повреждения от низких температур, что является важной адаптацией к умеренному климату.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лиственных лесов: состав и функции
</a:t>
            </a:r>
            <a:endParaRPr lang="en-US" sz="22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лиственного леса: разнообразие и сезонная активность
</a:t>
            </a:r>
            <a:endParaRPr lang="en-US" sz="1816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живут крупные животные, такие как лоси и кабаны, а также мелкие — белки, зайцы и барсуки. Их разнообразие обеспечивает устойчивость экосистемы.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впадают в спячку зимой, чтобы пережить холод, другие, как певчие птицы, мигрируют в более тёплые края для сохранения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степей в Северном полушарии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простираются от Украины и юга России через Казахстан в Монголию. В Северной Америке им соответствуют прерии, а в Южной Америке — пампы, обладающие схожими природными условиями.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степных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жаркое лето с температурами до +35°C и холодные зимы до –20°C. Осадки ограничены 300–600 мм в год, нередки засухи и суховеи — сильные горячие ветры, влияющие на растительность.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климат степей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степей и его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Основу флоры составляют ковыль, типчак, и мятлик с глубокими корнями, помогающими добывать влагу в сухом климате. 2. Благодаря плотной дернине растения предотвращают эрозию и укрепляют почву.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Многие степные растения служат прообразом культурных зерновых мирового значения. 2. Их адаптации способствуют устойчивости экосистемы в условиях засухи и сильных ветров.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степей и их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тушканчики и сурки роют глубокие норы, защищая себя от жары и хищников. Это помогает сохранять влагу и поддерживать комфортный микроклимат в жаркое время.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и птицы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Сайгаки, дрофы и журавли адаптированы к открытым пространствам и сезонным перепадам температуры. Они мигрируют или изменяют поведение в зависимости от условий.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насекомые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лисица, волк и коршун охотятся на мелких животных. Насекомые, такие как жуки и опылители, играют важную роль в поддержании биоразнообразия.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степей: основные группы и их образ жизни
</a:t>
            </a:r>
            <a:endParaRPr lang="en-US" sz="22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сходства и различия между лесами, степями и пустынями
</a:t>
            </a:r>
            <a:endParaRPr lang="en-US" sz="1963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степей — очень плодородные почвы с высоким содержанием гумуса, идеально подходят для сельского хозяйства благодаря плодородию и структуре.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лесов менее плодородны, но лучше удерживают влагу. Пустынные почвы — песчаные и щебнистые, с низким содержанием органики, что затрудняет рост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климат пустынь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пустынь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около 20% поверхности суши. Известные пустыни — Сахара в Африке, Гоби в Азии, Атакама в Южной Америке; их география связана с рядом факторов, включая высоту и удалённость от океанов.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климатических условий пустынь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пустынь характеризуется крайне низким количеством осадков — менее 250 мм в год, резкими перепадами температур от +50°C днём до близких к нулю ночью, обусловленными сухими ветрами и высокой испаряемостью.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саксаула и верблюжьей колючки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Саксаул и верблюжья колючка имеют длинные корни, уходящие глубоко в землю для поиска воды. Это позволяет им выживать в условиях дефицита влаги и удерживать своё место в пустынном ландшафте.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— мастера экономии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запасают влагу в сочных стеблях и используют колючки вместо листьев, чтобы снизить испарение. Их восковый покров и особая структура помогают выживать в жарких и сухих условиях.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пустыни к жизни в суровых условиях
</a:t>
            </a:r>
            <a:endParaRPr lang="en-US" sz="20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животных в пустынях: поведение и адаптации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оснащены «мешками» для запасания жира и способны долго обходиться без воды. Фенек охлаждается с помощью больших ушей, а тушканчик прячется в песок для поддержания влаги и температуры.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животные активны ночью, рыют глубокие норы для укрытия. Они экономят воду с помощью концентрированной мочи и избегают активности в дневную жару, чтобы сохранить силы.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лиственных лесов, степей и пустынь
</a:t>
            </a:r>
            <a:endParaRPr lang="en-US" sz="1836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пустыни занимают значительную часть суши, влияя на климатические и хозяйственные условия разных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степей и пустынь подчеркивает важность адаптации человека и природы к засушливым условиям.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данные по природным зонам,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проблемы: влияние деятельности человека
</a:t>
            </a:r>
            <a:endParaRPr lang="en-US" sz="212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нерациональное орошение способствует засолению почв, ухудшая их плодородие и угрожая местной флоре и фауне.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естественных местообитаний в результате деятельности человека ведёт к вымиранию редких видов и ухудшению экологической ситуации.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лиственных лесов для сельского хозяйства приводит к снижению биоразнообразия и нарушению природного равновесия.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 ухудшает структуру почвы, увеличивая эрозионные процессы и угрожая устойчивости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зон: современные подходы и примеры
</a:t>
            </a:r>
            <a:endParaRPr lang="en-US" sz="1985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заповедников, таких как Оренбургский, помогает сохранить уникальные экосистемы степей и пустынь.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лесных массивов и запрет браконьерства способствуют сохранению биологического разнообразия и устойчивости лесных зон.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полос лесопосадок и современных методов земледелия позволяет предотвратить эрозию и поддерживать плодородие почв.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лиственных лесов, степей и пустынь
</a:t>
            </a:r>
            <a:endParaRPr lang="en-US" sz="2119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воздух кислородом, обеспечивают древесину и лекарственные растения для медицины и хозяйства.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минералов, перспективные территории для развития солнечной энергетики и научных исследований.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мировые зерновые районы и пастбища, поддерживают выращивание скота и продовольственную безопасность.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зоны способствуют сохранению баланса водного и климатического режимов, поддерживают биоразнообразие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14645"/>
            <a:ext cx="4164900" cy="2271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лиственных лесов, степей и пустынь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природных зон в зависимости от климата, растительности, животных и почв.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природная зона характеризуется уникальными адаптациями и играет особую роль в экосистемах.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совы в лиственных лесах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обладает оперением, которое помогает ей сливаться с корой деревьев, что защищает её от хищников и помогает эффективно охотиться ночью.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сурков и сусликов в степях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Сурки и суслики создают сложные подземные системы нор, позволяющие избегать перегрева и опасностей, сохраняя популяцию в сложных условиях степи.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Жуки-водоносики и верблюды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собирают росу на поверхности тела, обеспечивая себе влагу, а верблюды запасают жир в горбах, который преобразуется в воду и энергию при необходимости.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адаптаций растений и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последствия для природных зон
</a:t>
            </a:r>
            <a:endParaRPr lang="en-US" sz="2302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повышение температуры и изменение режима осадков, что приводит к росту зон засухи и изменению границ природных зон.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опустынивания степных территорий и сокращение ареалов лиственных лесов из-за повышения температуры и частых засух.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состояния экосистем, снижение численности видов и сокращение плодородных земель для сельского хозяйства.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Неотложные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адаптивный подход в земледелии и охране природы для сохранения биоразнообразия и устойчивого развития регионов.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охраны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леса, степи и пустыни играют ключевую роль в поддержании экосистем. Их защита требует осознанных действий, знаний и международного сотрудничества для будущего планеты.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2026-05-11T00:20:55Z</dcterms:created>
  <dcterms:modified xsi:type="dcterms:W3CDTF">2026-05-11T00:20:55Z</dcterms:modified>
</cp:coreProperties>
</file>