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клетки, ткани, органы — уровни организации организма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уровня живого — клетки, ткани и органы. Их функции и взаимосвязь жизненно важны.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понимания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XVII–XIX веках ученые впервые изучили клетки, заложив основы биологии. Открытия Роберта Гука и клеточная теория Шлейдена и Шванна стали прорывом в науке о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 и какую роль она играет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живая единица, способная к обмену веществ и размножению. Её размеры колеблются от 10 до 100 микрон, что делает её невидимой невооружённым глазом.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клеток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встречаются разные клетки: эритроциты переносят кислород, нейроны передают сигналы, клетки листа обеспечивают фотосинтез у 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 и органы, благодаря чему организм функционирует целостно и эффективно, реагируя на изменения среды и развиваясь.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57"/>
            <a:ext cx="2114100" cy="1794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3320" y="3077557"/>
            <a:ext cx="2114100" cy="17940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6649" y="3077557"/>
            <a:ext cx="2114100" cy="1794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9953" y="3077557"/>
            <a:ext cx="2114100" cy="17940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клетки и их функции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5985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— генетическую программу клетки. Оно контролирует синтез белков и разделение клетки при делении.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3350" y="1134498"/>
            <a:ext cx="21141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обмен веществ с внешней средой, пропуская необходимые вещества и предотвращая попадание вредных.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96643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органоиды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находятся органоиды — митохондрии вырабатывают энергию, рибосомы синтезируют белки, ЭПС и аппарат Гольджи участвуют в транспортировке и обработке веществ.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59947" y="1134498"/>
            <a:ext cx="21063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органоидов в жизни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специализированную функцию, обеспечивая жизнедеятельность и адаптацию клетки к условиям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особенности растительных и животных клеток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клеточную стенку из целлюлозы, большую вакуоль и пластиды для фотосинтеза. Эти особенности обеспечивают поддержку и производство питательных веществ.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стенки, но содержат центриоли для деления клетки. Оба типа обладают митохондриями, рибосомами и ядром, обеспечивая общие функции.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энергию, необходимую для всех процессов жизнедеятельности клетки.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которые участвуют в построении клеточных структур и выполняют ферментативную функцию.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транспортирует химические вещества по клетке, способствуя их распределению и переработке.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ключевых органоидов клетки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модифицирует, сортирует и упаковывает белки и липиды для дальнейшего использования или вывода из клетки.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на прокариоты и эукариоты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 без оформленного ядра и мембранных органоидов, к которым относятся бактерии и археи.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отличаются выделенным ядром и сложной системой органоидов, характерных для растений, животных, грибов и простейших.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живого от клетки до организма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структуры жизни: каждый уровень выше отличается новыми свойствами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ткани и её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– это совокупность сходных клеток и внеклеточного вещества, объединённых функцией и структурой. Они играют важную роль в формировании органов и поддержании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тканей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четыре основных типа тканей: эпителиальная (покровы кожи), соединительная (кость, кровь), мышечная (скелетные мышцы), нервная (нейроны мозга). Каждая отвечает за свои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по функциям и структуре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четыре типа тканей с их функциями и примерами. Это демонстрирует разнообразие и специализацию тканей в организме.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выполняет специфические функции, обеспечивая жизнедеятельность организма.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состоит из тесно прилегающих клеток, образующих плотные покровы и слизистые выстилки, обеспечивая защиту внутренних органов от механических и химических повреждений.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эпителия — барьерная функция наряду с активным участием в обмене веществ; она способствует всасыванию полезных веществ и секретированию необходимых веществ.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кожа защищает тело от внешней среды, слизистая желудка выделяет слизь для защиты стенок, а альвеолы лёгких обеспечивают газообмен с кровью.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особенности строения и функции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выполняет опорную функцию, связывая разные части организма и формируя каркас для других тканей и органов.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роль и виды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— жёсткая и прочная, служит основой скелета и защитой внутренних органов от повреждений.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обеспечивает упругость и гибкость; она присутствует в суставах, носу и ушах, амортизируя нагрузки.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накапливает энергию и теплоизоляцию, а кровь переносит кислород, питательные вещества и участвует в иммунной защите.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отвечает за произвольные движения тела, управляемые сознанием, такие как работа рук и ног.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и движение организма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находится в стенках внутренних органов и сосудов, регулируя их сокращения без сознательного контроля.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(миокард) обеспечивает непрерывное и автоматическое сокращение сердца, поддерживая кровообращение.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которые передают электрические сигналы по всему организму, обеспечивая связь и контроль.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глии выполняют вспомогательную функцию, обеспечивая питание и защиту нейронов, а также поддерживают их рабочее состояние.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нейроны и глия формируют сложные структуры мозга, спинного мозга и периферических нервов, отвечающие за разные функции.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проведение сигналов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позволяет организму быстро реагировать на внешние раздражители и координировать работу всех органов и систем.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Органы: определение и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органа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это структура, состоящая из разных типов тканей, объединённых для выполнения одной или нескольких определённых функций. Каждый орган имеет специфическое строение, соответствующее его роли в организме.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органов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сердце обеспечивает кровообращение, лёгкие отвечают за дыхание, печень участвует в обмене веществ, а почки выводят продукты распада. Кожа служит защитой и регулирует температуру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системы, обеспечивающие выполнение сложных жизненных процессов, таких как пищеварение, дыхание и нервное управление.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 их взаимодействие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желудок, кишечник и печень, совместно обеспечивая переваривание и усвоение пищи.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нервная системы тесно взаимодействуют, поддерживая обмен газов и контроль над всеми жизненными функциями организма.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численность органов в основных системах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комплексна, имея наибольшее число органов для эффективного усвоения пищи и выведения отходов.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количество органов отражает сложность и специализацию каждой системы организма, подчёркивая их взаимодополняемость.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класса, 2023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тканей и органов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кожных 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кожи быстро восстанавливаются благодаря высокой регенеративной способности эпителиальной ткани. Клетки активно делятся, формируя новый слой, что предотвращает инфекции.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печени после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способна восстанавливаться даже после значительных повреждений. Этот процесс поддерживается делением гепатоцитов, возвращающих органу нормальную функцию.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слаженная работа клеток создают ткани, которые в совокупности формируют органы с чётко определёнными функциями.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взаимодействия клеток, тканей и органов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на клеточном или тканевом уровне могут привести к сбоям в работе органов и развитию заболеваний.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взаимодействие органов обеспечивает стабильность функций организма и адаптацию к изменениям окружающей среды.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связи важно для диагностики, лечения и профилактики болезней, а также для разработки новых медицинских технологий.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основ жизни через изучение клеток и тканей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клеток, тканей и органов раскрывает сложный и взаимосвязанный характер живых организмов, формируя фундамент для дальнейших знаний в биологии и медицине.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2026-05-08T02:02:00Z</dcterms:created>
  <dcterms:modified xsi:type="dcterms:W3CDTF">2026-05-08T02:02:00Z</dcterms:modified>
</cp:coreProperties>
</file>