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1–3. Величины. Длина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сравнивать предметы и измерять их точно.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нам нужна длина каждый день?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помогает понять, что короче, что длиннее и что лучше подходит для дела: карандаш, тетрадь, стол или шаг.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длина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— это размер предмета от одного конца до другого. Она показывает, насколько большой или маленький предмет по протяжённости.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карандаша длина меньше, чем у линейки, а у доски — больше, чем у тетради. Сравнивать можно сначала на глаз, а потом проверить измерением.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смотреть на оба конца предмета и сравнивать их по одному и тому же способу. Тогда ответ будет понятным и точным.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помогает измерять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— главный помощник на первых уроках длины. На ней есть числа и деления, которые показывают, откуда начинать измерение и где оно заканчивается.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начало предмета совпадает с нулём, измерение получается правильным. Картинка с линейкой, отрезком и отметкой 0 хорошо показывает этот важный момент.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893206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34999" y="1887806"/>
            <a:ext cx="172125" cy="229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05356"/>
            <a:ext cx="218700" cy="19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измеряют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Сантиметрами обычно измеряют карандаш, ручку, ластик, палец или полоску бумаги. Для таких предметов сантиметр особенно удобен и понятен.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единица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 обозначают см. Это удобная единица для небольших предметов, которые легко держать в руке и измерять без спешки.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Деления на линейке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линейке маленькие деления помогают увидеть каждый сантиметр отдельно. Так легче считать длину аккуратно, шаг за шагом, без путаницы.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длину записывают, рядом с числом обязательно ставят см. Без этой маленькой подписи ответ выглядит как будто потерялся по дороге.
</a:t>
            </a:r>
            <a:endParaRPr lang="en-US" sz="92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измеряют отрезок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Начинают с нуля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Линейку прикладывают к отрезку так, чтобы его начало совпало с нулём. Это первый и самый важный шаг.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Находят конец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смотрят, на каком числе заканчивается отрезок. Именно это число показывает его длину на линейке.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Записывают ответ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записывают с единицей длины: 5 см, 8 см или 12 см. Если линейка стоит неровно, ответ может быть неверным.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2808" y="1385920"/>
            <a:ext cx="153938" cy="246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2808" y="2580703"/>
            <a:ext cx="153938" cy="246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62751" y="3775470"/>
            <a:ext cx="215512" cy="246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Длиннее, короче, одинаково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58526" y="1385920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Длиннее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одного предмета длина больше, чем у другого, говорят, что он длиннее. Это видно, когда сравнивают концы предметов.
</a:t>
            </a:r>
            <a:endParaRPr lang="en-US" sz="999" dirty="0"/>
          </a:p>
        </p:txBody>
      </p:sp>
      <p:sp>
        <p:nvSpPr>
          <p:cNvPr id="11" name="Text 3"/>
          <p:cNvSpPr txBox="1"/>
          <p:nvPr/>
        </p:nvSpPr>
        <p:spPr>
          <a:xfrm>
            <a:off x="2158526" y="2580686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Короче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занимает меньше места по длине, он короче. Такой предмет словно решил быть скромным и не растягиваться лишний раз.
</a:t>
            </a:r>
            <a:endParaRPr lang="en-US" sz="999" dirty="0"/>
          </a:p>
        </p:txBody>
      </p:sp>
      <p:sp>
        <p:nvSpPr>
          <p:cNvPr id="12" name="Text 4"/>
          <p:cNvSpPr txBox="1"/>
          <p:nvPr/>
        </p:nvSpPr>
        <p:spPr>
          <a:xfrm>
            <a:off x="2158526" y="3775459"/>
            <a:ext cx="1648228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концы двух предметов совпадают, их длины равны. Тогда ни один не обгоняет другой, и у них мирная ничья.
</a:t>
            </a:r>
            <a:endParaRPr lang="en-US" sz="99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Дециметр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маленьких шагов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линейке можно увидеть десять сантиметровых делений подряд. Когда они собраны вместе, получается один дециметр. Это удобно для предметов средних размеров, например тетради или пенала.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дм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1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Дециметр обозначают дм. Он нужен, когда сантиметров уже много, а метр ещё слишком большой. Тогда измерять становится проще и запись выглядит аккуратно и коротко.
</a:t>
            </a:r>
            <a:endParaRPr lang="en-US" sz="1164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отрезок — одна единица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рисунке полоска состоит из десяти одинаковых сантиметровых частей, её можно подписать как 1 дм. Такая картинка помогает увидеть связь между делениями и единицей длины.
</a:t>
            </a:r>
            <a:endParaRPr lang="en-US" sz="106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см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составляют один метр — удобную единицу для измерения больших предметов и расстояний.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единиц длины в начальной школе: 1 м = 100 см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 нужен, когда сантиметров уже слишком много. Им измеряют рост человека, длину комнаты, доски, верёвки и большого стола.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связаны сантиметр, дециметр и метр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длины связаны между собой. Десять сантиметров образуют один дециметр, поэтому маленькие деления на линейке помогают считать удобно и без лишней путаницы.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Десять дециметров составляют один метр. Значит, большой предмет можно измерить и в дециметрах, и в сантиметрах, если нужно точнее.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связь помогает переводить значения: 30 см — это 3 дм, а 2 м — это 200 см. В задачах такие превращения очень выручают.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единицу длины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смотрят на размер предмета, затем выбирают удобную единицу, после чего измеряют и записывают ответ с обозначением.
</a:t>
            </a:r>
            <a:endParaRPr lang="en-US" sz="96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измерении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начинать измерение с любого места на линейке. Если забыть про ноль, длина сразу получится неверной, даже если предмет лежит ровно и спокойно.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Линейку важно не сдвигать и не наклонять. Стоит ей уехать в сторону хотя бы на чуть-чуть — и ответ уже перестаёт быть точным.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записать число без единицы длины. Без см, дм или м ответ выглядит незавершённым, как тетрадь без последней страницы.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измеряют не прямой край, а кривую линию. Для длины это недопустимо, поэтому нужны внимательность, аккуратность и спокойная проверка результата.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Парта, учебник и тетрадь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длину можно заметить почти у каждого предмета. Парта длиннее тетради, а учебник уже и короче, чем столешница. Такие сравнения легко сделать даже без линейки.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Шнурок, карандаш и доска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Шнурок, карандаш и классная доска тоже помогают тренироваться. Одни предметы удобно измерять в сантиметрах, другие — в дециметрах. Так обычные вещи становятся наглядными и понятными.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глаз, потом линейкой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1078300" y="2670899"/>
            <a:ext cx="2051700" cy="1149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Замечаем разницу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дети смотрят на предметы и быстро понимают, какой из них длиннее или короче. Это помогает сделать первое предположение, как настоящий маленький исследователь.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778850" y="2670899"/>
            <a:ext cx="2051700" cy="11490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Проверяем точно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берут линейку и измеряют предмет аккуратно. Так предположение проверяется, а результат становится точным и понятным.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 ответ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длины должна быть короткой и ясной: сначала число, потом единица. Так легко понять, что именно измеряли, и не перепутать результат с обычным числом.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53734" y="31524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аккуратная запись помогает быстро проверить работу. Учитель и ученик сразу видят, где указан результат, а где нужна поправка. Это экономит время и нервы.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061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предмет измерен в сантиметрах, пишут см; если в дециметрах, пишут дм; если в метрах, пишут м. Единица длины делает ответ полным и правильным.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71030" y="1887806"/>
            <a:ext cx="200813" cy="229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на практике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Сравнивают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находят, какой отрезок длиннее, короче или такой же по длине. Сравнение помогает увидеть разницу ещё до записи результата.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Измеряют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прикладывают линейку к отрезку, находят начало на нуле и читают число на конце. Так учатся получать точный ответ без спешки.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Чертят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заданной длине дети строят отрезок нужного размера. Это упражнение тренирует глаз, руку и умение держать линейку ровно.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измерения важно ещё раз посмотреть на результат. Если линейка сдвинута или ответ записан без единицы, ошибку легко заметить и исправить.
</a:t>
            </a:r>
            <a:endParaRPr lang="en-US" sz="92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50" y="1691198"/>
            <a:ext cx="4017300" cy="13142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6200" y="1690248"/>
            <a:ext cx="4017300" cy="13142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отрезок на чертеже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923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точки до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чертеже отрезок рисуют как прямую линию между двумя точками. У неё есть начало и конец, а рядом можно поставить буквы, чтобы не перепутать стороны. Такой рисунок помогает увидеть длину не только глазами, но и в записи.
</a:t>
            </a:r>
            <a:endParaRPr lang="en-US" sz="1499" dirty="0"/>
          </a:p>
        </p:txBody>
      </p:sp>
      <p:sp>
        <p:nvSpPr>
          <p:cNvPr id="9" name="Text 3"/>
          <p:cNvSpPr txBox="1"/>
          <p:nvPr/>
        </p:nvSpPr>
        <p:spPr>
          <a:xfrm>
            <a:off x="4894000" y="3127425"/>
            <a:ext cx="3433800" cy="113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и сантиметры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отрезок подписан, становится понятно, какой именно предмет или линия изображены. Например, рядом можно написать АВ = 6 см. Тогда чертёж, буквы и число работают вместе, как дружная команда, и длина читается без догадок.
</a:t>
            </a:r>
            <a:endParaRPr lang="en-US" sz="143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задачу на длину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читают условие, затем определяют, что нужно найти, выбирают единицу, измеряют или считают и проверяют запись ответа.
</a:t>
            </a:r>
            <a:endParaRPr lang="en-US" sz="92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показывает, какой путь занимает предмет от начала до конца. С её помощью можно сравнивать вещи, измерять отрезки и понимать, что больше подходит для задачи.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 выбирают для маленьких предметов, дециметр — для предметов среднего размера, а метр — для больших объектов и расстояний. Так измерять проще и удобнее.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всегда начинают с нуля и обязательно записывают с единицей длины. Без этого ответ получается неполным, как будто в нём пропала важная подсказка.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уроков 1–3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длина уже не загадка, а понятная величина. Вы умеете сравнивать предметы, выбирать сантиметр, дециметр или метр и записывать ответ аккуратно, как настоящие юные математики.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2026-05-20T14:11:03Z</dcterms:created>
  <dcterms:modified xsi:type="dcterms:W3CDTF">2026-05-20T14:11:03Z</dcterms:modified>
</cp:coreProperties>
</file>