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среда жизни человека и как загрязнитель природы: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город как место жизни и источник экологических вызовов.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роль городов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появились благодаря развитию земледелия и ремесел. Сегодня они — центры науки и экономики, где живёт более половины населения Земли, сталкиваясь с комплексными экологическими проблемами.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и застройка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множество жителей на ограниченной территории. Здесь расположены жилые дома, учреждения и предприятия, создавая сложную сеть инфраструктуры для жизни и работы.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система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районы обеспечены автобусами, метро и другими видами транспорта, что позволяет людям быстро перемещаться между районами и работать в разных частях города.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коммунальные услуги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предлагает улучшенный доступ к водоснабжению, электросетям, интернету и медицинским учреждениям, что повышает качество жизни горожан.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городскую среду уникальной?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97130"/>
            <a:ext cx="4534800" cy="2440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мегаполисов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население самых больших городов и подчеркивает явление постоянного роста и нагрузки на городскую инфраструктуру.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 мегаполисах становится причиной перегрузки транспортной и коммунальной 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жизни в городе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предлагают широкий выбор школ и вузов, обеспечивая доступ к качественному обучению и новым знаниям.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больниц и клиник позволяет быстро получать медицинскую помощь и специализированное лечение.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помогает удобно передвигаться и снижать использование личных автомобилей.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легко найти культурные мероприятия, театры и площадки для самореализации.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творчество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ответственны за около 70% мировых выбросов парниковых газов, в основном из-за транспорта и промышленности. Это усугубляет климатические изменения и качество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страдают от шума, светового загрязнения и большого количества бытовых отходов, что негативно влияет на здоровье жителей и окружающую среду.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городской комитет транспорта,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автомобилей: влияние на городскую среду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автомобилей увеличивает пробки и загрязнение воздуха, что снижает качество жизни в городе.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автотранспорта связан с ухудшением экологической обстановки и ухудшением здоровья горожан.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 на загрязнение воздуха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обеспечивает до половины выбросов вредных веществ в воздухе городов, включая углекислый газ и мелкие частицы.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и общественный транспорт выделяют больше загрязняющих веществ на единицу, чем легковые автомобили, из-за объёмов и частоты поездок.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сгорания выделяют токсичные вещества, провоцирующие заболевания дыхательных путей и аллергию у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загрязнений от города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исследования экологических процессов (2023)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бытовые отходы и переработка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свалки принимают миллионы тонн отходов, включая пластик и металл, которые часто не перерабатываются должным образом.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менее четверти отходов проходит переработку, что увеличивает нагрузку на природные территории и создает экологические риски.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водоемов: примеры городских рек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в реке Притоцке отмечено присутствие тяжелых металлов и бактерий, отрицательно влияющих на экосистему и здоровье жителей.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водоемы городов попадают сточные воды, содержащие нефтепродукты и химикаты от промышленных предприятий, что приводит к ухудшению качества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Москва-река страдает от накопления фосфатов и нефтяных загрязнений, вызывающих гибель водной флоры и фауны, а также ухудшающих пригодность воды для потребления.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приводит к уменьшению популяций рыб, снижению биоразнообразия и создает проблемы для питьевого водоснабжения городов.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мегаполисов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избыточного освещения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улицы, фасады зданий и вывески ярко освещаются в ночное время, создавая избыточный световой фон. Это обеспечивает безопасность, но приводит к чрезмерному расходу электроэнергии.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и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свет нарушает биологические часы у людей и животных, влияют на сон, ухудшают здоровье и дезориентируют ночных животных, вызывая нарушение природных ритмов.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 тыс. га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зеленых зон в Москве способствуют улучшению качества воздуха и самочувствия жителей, снижая уровень углекислого газа и поддерживая микроклимат.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Департамент природопользования Москвы, 2023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зеленые территории помогают снижать загрязненность воздуха и создают условия для отдыха, что положительно сказывается на здоровье городского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в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активно внедряется система сортировки мусора, что позволяет перерабатывать значительную часть отходов. В 2023 году обработано свыше 250 тысяч тонн различных материалов.
</a:t>
            </a:r>
            <a:endParaRPr lang="en-US" sz="109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электробусы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выбросов загрязняющих веществ города внедряют электротранспорт. Электробусы уменьшают шум и улучшает качество воздуха в густонаселённых районах.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опасных отходов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Организованы пункты сбора батареек, пластиковых крышек и других опасных материалов, что позволяет избежать их попадания в общие свалки и загрязнения окружающей среды.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проекты в городах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на здоровье детей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также ослабляет иммунитет у детей, делая их более подверженными инфекциям и аллергическим реакциям.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уязвимы к загрязнению воздуха, ведь их дыхательная система еще развивается, и вредные вещества могут вызывать хронические заболевания.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уровни PM2,5 повышают риск бронхиальной астмы и воспалений дыхательных путей, что затрудняет нормальное развитие и снижает качество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загрязнения воздуха в крупных городах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Москве и Новосибирске уровень пыли PM2,5 растёт из-за отопления и выбросов транспорта.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 более низкой концентрацией загрязнений, таких как Казань, лучше соблюдаются экологические стандарты и условия проживания.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Подмосковье за последние 10 лет было потеряно более 3000 гектаров леса, что негативно сказывается на экологии региона.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лугов и природных зон сокращает среду обитания для многих видов диких животных, что приводит к сокращению биоразнообразия.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Иссушение почв при строительстве снижает плодородие и ухудшает водный баланс в пригородных районах, оказывая долговременное негативное влияние.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территорий приводит к систематической вырубке лесов и уменьшению площади естественных экосистем вокруг мегаполисов.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расширения городов на природу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 экологичного города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мониторинга и энергосбережения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установлены современные датчики качества воздуха и воды с онлайн-доступом для жителей. Энергосберегающие лампы и системы отопления помогают снижать потребление ресурсов.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и зелёных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"умные остановки" с зарядными устройствами и солнечными панелями. Также развивается велосипедная инфраструктура для уменьшения загрязнений от транспорта.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652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горожан и школьников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области экологии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проходят уроки и проекты по защите природы, повышая осведомленность и ответственность молодежи за окружающую среду.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экологической информации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социальные сети распространяются знания и приглашения к участию в экологических инициативах, что вовлекает больше людей в сохранение природы.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экоакциях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 жители активно организуют субботники, участвую в сборе макулатуры и раздельном сборе отходов, что способствует улучшению экологии.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природа: путь к устойчивому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сосуществование города и природы возможно при внимательном отношении к экологии, активном внедрении технологий и ответственном поведении каждого жителя, что обеспечит будущее для всех.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2026-05-08T17:48:28Z</dcterms:created>
  <dcterms:modified xsi:type="dcterms:W3CDTF">2026-05-08T17:48:28Z</dcterms:modified>
</cp:coreProperties>
</file>