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живой природы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тайны живых существ вокруг нас.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луга, реки и пустыни заселены самыми разными организмами. У каждого свои условия жизни, поэтому природа придумала множество форм, размеров и способов выживания.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живого удивляет каждый день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зелёные жители планеты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умеют сами создавать пищу на свету. Для этого им нужны вода, воздух и солнечный свет, а помогают им корни, стебель и листья.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пища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есть не только листья и стебли, но и цветки, плоды, семена. Эти части помогают им расти, размножаться и расселяться.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высокие и крепкие, кустарники ниже, травы мягкие и гибкие. Мхи и водоросли тоже относятся к растениям, хотя выглядят совсем по-разному.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жизни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встречаются почти везде: в лесу, на лугу, у воды и даже в очень сухих местах. Каждое приспособлено к своему дому.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живут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маленькие, большие, быстрые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животных есть крошки, которых легко не заметить, и великаны, вроде слона. Размер помогает им по-своему добывать пищу и защищаться.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бывают разными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охраняют детёнышей, кормят их и учат жить в природе. Так малыши быстрее становятся сильными и самостоятельными.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малышах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разные способы искать пищу: кто-то охотится, кто-то щиплет траву, а кто-то собирает семена. Чтобы не попасть в беду, они прячутся, бегают или замирают.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 защита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летают, другие плавают, бегают, прыгают или ползают. Каждый способ движения помогает им находить еду и спасаться от опасности.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движения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особые жители природы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совсем как растения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относятся ни к растениям, ни к животным. Они устроены по-особому и живут своей загадочной грибной жизнью.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 природе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разлагать старые листья, ветки и другие остатки. Без них в природе было бы гораздо больше мусора, и почва беднела бы.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питаются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создают пищу сами. Они получают её из остатков растений, животных или из почвы, поэтому часто растут там, где много органических остатков.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грибы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грибам относятся шляпочные грибы, дрожжи и плесень. Они могут сильно отличаться друг от друга по размеру, виду и месту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25900"/>
            <a:ext cx="368100" cy="32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бактериях
</a:t>
            </a:r>
            <a:endParaRPr lang="en-US" sz="283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можно не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очень маленькие, поэтому их нельзя рассмотреть без микроскопа. Но даже такие крошки живут вокруг нас почти везде.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почве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бактерии помогают разбирать сложные вещества на более простые. Благодаря этому растения получают нужные им вещества лучше и быстрее.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болезни, поэтому важно мыть руки, есть свежую пищу и соблюдать чистоту. Это простая, но очень полезная привычка.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помогают человеку, почве и растениям. Они участвуют в переработке остатков и делают природу более здоровой.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света меньше, чем на открытом месте, зато много укрытий и пищи. Здесь растут деревья, кустарники, мхи и грибы. Животные умеют прятаться между стволами, листьями и корнями, будто играют в природные прятки.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 водоём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реки, пруда или озера жизнь совсем другая. Одни организмы живут в воде, другие — у берега, где влажно и прохладно. Здесь хорошо чувствуют себя водные растения, лягушки, рыбы и насекомые.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Арктика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холодно, ветрено и долго лежит снег, поэтому растения здесь низкие и выносливые. Животным помогают густой мех, толстый слой жира и светлая окраска, которая делает их почти незаметными на снегу.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дома для живых существ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существа приспосабливаются к среде
</a:t>
            </a:r>
            <a:endParaRPr lang="en-US" sz="2326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изменения среды влияют на полезные признаки у живых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800" y="1280450"/>
            <a:ext cx="382200" cy="38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5425" y="1291683"/>
            <a:ext cx="404700" cy="35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4075" y="1280450"/>
            <a:ext cx="382200" cy="38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88" y="3036200"/>
            <a:ext cx="334425" cy="38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6675" y="3036200"/>
            <a:ext cx="382200" cy="38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помогают птицам и насекомым летать. С их помощью они быстрее находят пищу, спасаются от врагов и перелетают на новые места.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нужны животным, которые живут в воде. Они помогают плыть ровно, менять направление и удерживаться в движении.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помогают бегать, прыгать, карабкаться и копать. У разных животных они устроены по-разному, потому что задачи у них тоже разные.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помогает добывать пищу: клевать зёрна, ловить насекомых или разрывать добычу. Его форма часто подсказывает, чем питается птица.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питанием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хищников, травоядных и всеядных животных строение тела связано с тем, что они едят. Полезные органы помогают каждому виду жить по-своему.
</a:t>
            </a:r>
            <a:endParaRPr lang="en-US" sz="1144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органы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маскировка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почти сливаются с листьями, травой, снегом или песком. Такая маскировка помогает им не попасться врагам и остаться незамеченными.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Спрятаться на виду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Хищникам тоже нужна скрытность. Когда окраска подходит к окружающему месту, животному легче подойти ближе и не спугнуть добычу.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Подкрасться к добыче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окраска очень заметная, будто маленький знак «Осторожно!». Она предупреждает врагов, что к этому существу лучше не прикасаться.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предупреждение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и животных появляется новое поколение. Так вид не исчезает, а жизнь продолжается из года в год.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потомство подрастает, учится жить самостоятельно и тоже сможет оставить своих малышей.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малышах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родители охраняют детёнышей, кормят их и показывают, где искать пищу и укрытие.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продолжается жизнь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3904215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 и снежно. Одни живые существа отдыхают, другие меняют поведение, а деревья стоят без листьев.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009177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 и опадают, птицы собираются в стаи, а многие животные делают запасы на зиму.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114138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быстро растут, цветут и дают плоды. Животные находят много пищи, а детёныши подрастают.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88200" y="1173800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сильнее, тает снег, распускаются листья и появляются первые цветы. В природе снова становится шумно и оживлённо.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5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меняется по временам года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маленький сосед живёт рядом с людьми и не боится шумных дворов. Его легко заметить на ветках, крышах и у кормушки. Такие обычные виды помогают нам узнавать природу прямо возле дома.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у школьного окна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 животные встречаются только в одном лесу, на одном болоте или у определённой реки. Им особенно важно спокойствие, чистая вода и защита человека, иначе их можно потерять навсегда.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обитатель особого места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можно встретить часто, а кого — редко
</a:t>
            </a:r>
            <a:endParaRPr lang="en-US" sz="28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живая природа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людям кислород, плоды, овощи и зёрна. Без них не было бы привычной еды, а воздух стал бы беднее и тяжелее для дыхания.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воздух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помогают человеку работать, перевозить грузы и охранять дом. Даже небольшая помощь природы каждый день делает жизнь людей удобнее.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хозяйстве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разбирают остатки растений и животных на более простые вещества. Благодаря этому почва остаётся плодородной, а лес не превращается в груду старых листьев.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грязная вода и вырубка лесов мешают жить растениям и животным. Если беречь природу, она будет щедро помогать людям и дальше.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вредит природе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может помочь природе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живому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 лишние цветы, не ломай ветки и не тревожь гнёзда. У растений и животных тоже есть свой дом и спокойные дела.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кран, когда вода не нужна, и не трать её зря. Даже маленькая экономия помогает сохранить природные ресурсы.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и ухаживать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Посади дерево, помоги полить клумбу или убери сухие листья на участке. Забота о парке, дворе и школьном саде начинается с простых дел.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мусор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Собирай бумажки, бутылки и другой мусор после прогулки или игры. Чистый двор приятнее всем — и людям, и птицам, и насекомым.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живыми организмами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замечать, какие у растения листья, а у животного лапы, крылья или хвост. Такие детали помогают отличать один вид от другого.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форму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организмы маленькие, другие большие; одни яркие, другие почти незаметные. Сравнение делает наблюдение внимательным и очень интересным.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размеры и окраску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рисунки, фотографии и дневник наблюдений. В них можно отмечать, где встретили организм и что он делал.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заметки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значки помогают быстро показать главное. Потом по ним легко вспомнить, что ты увидел в природе.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простые схемы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со школой и домом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растут деревья, кустарники и травы. Они дают тень, украшают улицу и становятся домом для множества живых существ.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соседи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клумбах и лужайках можно заметить птиц, бабочек, жуков и других насекомых. Иногда они появляются так быстро, будто спешат на перемену.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и ползучие гости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пруд, канава или кучка влажной земли могут стать жильём для разных организмов. В природе маленьких мест почти не бывает.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уголки жизни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оглядеться, можно увидеть целую цепочку жизни рядом с собой. Школьный двор действительно похож на крошечную природную страну.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как мини-мир
</a:t>
            </a:r>
            <a:endParaRPr lang="en-US" sz="9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особенности живых существ
</a:t>
            </a:r>
            <a:endParaRPr lang="en-US" sz="2974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доставать листья с высоких деревьев, куда другим животным добраться трудно. Вот такая природная «лестница» на ножках.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жирафа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защищают животное от врагов. Если рядом опасность, ёж сворачивается в колючий шар и становится почти неприступным.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ежа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жить там, где жарко и сухо. Кактус умеет беречь влагу, словно маленький зелёный кладовщик.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у кактуса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может очень быстро махать крыльями и зависать в воздухе. Благодаря этому она легко добирается до нектара.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крылья колибри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разнообразие видов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нужен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организм, другим становится труднее жить. В природе всё связано, как детали одного большого живого конструктора.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 природе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живых организмов. Благодаря им леса, луга и почва остаются здоровыми и не захламляются.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растений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другие насекомые переносят пыльцу и помогают растениям образовывать плоды и семена. Без них многие цветы остались бы без потомства.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среди животных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не дают добыче слишком сильно размножаться, а это помогает сохранять порядок в природе. У каждого вида своя важная роль.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— наш общий дом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 и бактерии живут рядом с нами и делают мир богатым и красивым. Если беречь это разнообразие, природа останется здоровой, а людям будет легче жить в чистом и добром мире.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2026-05-26T00:20:19Z</dcterms:created>
  <dcterms:modified xsi:type="dcterms:W3CDTF">2026-05-26T00:20:19Z</dcterms:modified>
</cp:coreProperties>
</file>