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на координатной прямой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Модуль, координаты и длина отрезка на одной прямой.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прямая: где живут числа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прямой у каждой точки есть число-координата. Нуль задаёт начало отсчёта, направление помогает различать левую и правую стороны, а расстояние между точками измеряют по числу единичных отрезков между ними.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расстоянием между точками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Расстоянием между точками называют длину отрезка, который соединяет их на координатной прямой. Оно показывает, сколько единичных отрезков помещается между двумя положениями.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точки местами, длина отрезка не изменится. Поэтому запись AB и BA означает одно и то же расстояние, хотя координаты можно вычитать в разном порядке.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зависит от порядка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не может быть меньше нуля, потому что длина отрезка не бывает отрицательной. Ноль получается только в том случае, когда обе точки совпадают.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неотрицательно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расстояние связано не с самими координатами, а с промежутком между ними. Чем дальше точки расположены друг от друга, тем больше единичных отрезков между ними.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на прямой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между двумя точками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2 и 7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имеет координату 2, а точка B — 7, между ними получается отрезок длиной 5. Это видно по разности координат: 7 − 2 = 5.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рисунок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прямой видно именно промежуток между точками, а не сами числа. Поэтому важна не отдельная координата, а расстояние между их положениями.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 измеряется в единичных отрезках, если на чертеже не указаны другие единицы. Так удобно сравнивать положения точек и проверять вычисления.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расстояний на нескольких примерах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точек даёт свою длину отрезка. Здесь удобно видеть, как изменение координат влияет на 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расстояние в наборе — 8. Самая большая разность координат даёт самый длинный отрезок.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на координатной прямой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7 класс: расстояние на координатной прямой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темы сводит вычисление к одному короткому выражению. Модуль делает результат правильным для любых координат, даже если вычитаемое и уменьшаемое поменялись местами.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формула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находить расстояние между любыми двумя точками на прямой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расстояние между точками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вычисления длины отрезка по координатам точек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расстояния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из разности координат получается длина отрезка.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разности не влияет на длину отрезка: модуль всегда даёт неотрицательный результат.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расстояние не бывает отрицательным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 — это длина, а длина не может быть отрицательной. Поэтому любой правильный ответ на задачу о расстоянии должен быть больше или равен нулю.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посмотреть на рисунок: если точки различны, расстояние не может быть нулевым или отрицательным. Геометрический смысл сразу помогает заметить ошибку.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получается ноль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расстояние возможно только тогда, когда обе точки совпадают. В этом случае их координаты одинаковы, а отрезок между ними имеет длину 0.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 вычитания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без модуля получился минус, это значит, что координаты вычли в обратном порядке. Ошибка относится только к записи вычисления, а не к самой длине отрезка.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по разные стороны от нуля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точка находится слева от нуля, а другая справа, расстояние удобно представить как сумму двух участков: до нуля и от нуля до второй точки.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две части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разделяет отрицательную и положительную части прямой. Именно поэтому точки по разные стороны от него часто дают особенно наглядные примеры для вычисления расстояния.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как граница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случае с числами −3 и 4 до нуля нужно пройти 3 единицы, а затем ещё 4 единицы. В сумме получается 7, то есть длина всего отрезка.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−3 и 4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как расстояние от нуля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число расположено от нуля, тем больше его модуль. На прямой это видно особенно наглядно.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 расстояние до нуля и всегда неотрицателен, поэтому по нему легко оценивать положение числа на прямой.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 теме «Координатная прямая и модуль числа».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662" y="1779938"/>
            <a:ext cx="493523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расстояния между точками с модулем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нуля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точки на координатной прямой расстояние до начала отсчета равно модулю ее координаты. Это позволяет сразу определить, насколько далеко точка находится от нуля.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отрезка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двумя точками измеряют как длину отрезка между ними. Поэтому важно не значение самой координаты, а разность координат двух точек.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 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вычесть координаты в обратном порядке, получится то же расстояние после взятия модуля. Значит, |x1 − x2| и |x2 − x1| дают один и тот же ответ.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объединяет два случая: точки по одну сторону от нуля и по разные стороны от него. В обоих случаях расстояние находят одной формулой.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255" y="1599680"/>
            <a:ext cx="383282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нахождении расстояния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помогают понять, где чаще всего нарушается правило модуля и почему ответ получается неверным.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ошибки связаны с одним правилом: расстояние — это длина, а длина всегда неотрицательна и вычисляется через модуль разности координат.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 теме «Расстояние на координатной прямой».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координатная прямая в задачах 7 класса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прямая помогает быстро понять, какое число больше или меньше, и увидеть, насколько они отличаются друг от друга по положению относительно нуля.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температурой удобно сравнивать отрицательные и положительные значения. Например, разница между −4 °C и +3 °C равна 7 °C.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и в задачах про высоту координатная прямая показывает, насколько один уровень выше или ниже другого, без лишних вычислений и путаницы.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уровень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перемещается вдоль числовой прямой, координаты помогают определить пройденный путь, промежуток между точками и направление движения.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прямой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 шаг за шагом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вычисления расстояния между точками на координатной прямой.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координатная прямая на рисунке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и один отрезок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прямой отмечены две точки с подписями координат. Между ними легко сосчитать единичные отрезки, и именно это число показывает расстояние. Направление слева направо или справа налево на длину не влияет.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как ориентир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отсчета помогает сразу увидеть, где находятся точки: слева — отрицательные значения, справа — положительные. Если точки расположены по разные стороны от нуля, расстояние складывается из двух частей.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деления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деления на прямой нужны для точного измерения. Когда деления равны, координаты можно сравнивать, а расстояние между точками — считать по количеству промежутков без ошибки.
</a:t>
            </a:r>
            <a:endParaRPr lang="en-US" sz="10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разница координат влияет на расстояние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точек показывает, что одинаковый способ вычисления работает для любых чисел на 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разность координат, тем длиннее отрезок. Особенно заметен рост расстояния, когда точки находятся по разные стороны от нуля.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 теме «Расстояние между точками на координатной прямой».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верного решения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51000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модуль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1000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правильной записи обязательно присутствует модуль разности координат. Он нужен, чтобы результат был длиной отрезка, а не обычным числом с возможным минусом.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46108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неотрицателен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46108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не может быть меньше нуля, потому что оно показывает длину. Если получилось отрицательное число, в вычислении нарушен порядок действий или порядок вычитания.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41217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точек не важен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41217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поменять местами, значение расстояния не изменится. Это удобно проверять сразу: верный ответ должен быть одинаковым при любом порядке точек.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836325" y="1815600"/>
            <a:ext cx="1820400" cy="4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образ отрезка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6836325" y="2280275"/>
            <a:ext cx="1820400" cy="12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решение можно представить на координатной прямой как отрезок между двумя точками. Если ответ не совпадает с рисунком, вычисление нужно пересмотреть.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 формулы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обозначения нужны, чтобы быстро записывать координаты, вычислять расстояние и проверять ответ на числовой 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 темы — модуль разности координат. Она объединяет все обозначения и помогает находить длину отрезка на координатной прямой.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алгебра, 7 класс.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на координатной прямой находят по модулю разности их координат. Эта формула всегда дает неотрицательный результат и помогает уверенно решать задачи на прямой.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2026-05-29T10:16:49Z</dcterms:created>
  <dcterms:modified xsi:type="dcterms:W3CDTF">2026-05-29T10:16:49Z</dcterms:modified>
</cp:coreProperties>
</file>