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XVII века: основные направления и значение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XVII века открыла новые направления в культуре и формировала художественные традиции.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XVII века: политика, наука, общество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был временем больших перемен: войны, революции и реформы меняли облик Европы и России, а открытия Коперника и Галилея вдохновляли развитие науки и образования.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композиции и динамика барокко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характеризуется сложными визуальными композициями, резкими контрастами света и тени, создавая ощущение движения и эмоциональной насыщенности в произведениях искусства.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символика и 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барокко полно религиозных образов, которые передают глубокий смысл, а детальная проработка элементов подчёркивает мастерство художников той эпохи.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барокко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стиль барокко начал доминировать к концу XVII века, влияя на архитектуру дворцов, храмов и светскую живопись, формируя новую эстетику культуры.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Барокко: стиль и влияние в искусстве XVII века
</a:t>
            </a:r>
            <a:endParaRPr lang="en-US" sz="2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жанры эпохи: Европа и Россия
</a:t>
            </a:r>
            <a:endParaRPr lang="en-US" sz="268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XVII века развивались эпосы, драматические пьесы, комедии и сатира, отражая общественные и религиозные темы времени.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преобладали летописи и жития святых, исторические повести, а также первые стихотворные произведения и духовные драмы.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воплощал ключевые ценности эпохи: религию, научный прогресс, честь и государственные идеалы.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в обеих культурах говорит о богатстве тем и новых художественных поисках XVII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произведения и их авторы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 Мигеля де Сервантеса — сатира на рыцарские романы, заложившая основы современного романа.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Уильяма Шекспира и Мольера, такие как «Гамлет» и «Тартюф», стали жемчужинами мировой драматургии.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«Житие протопопа Аввакума» и поэзия Симеона Полоцкого закрепили новые литературные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как Гамлет и Дон Кихот олицетворяют внутренние конфликты и идеализм, отражая глубину человеческой натуры того времени.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1600-е годы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стал эпохой появления сложных и индивидуализированных литературных персонажей.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мировой литературы,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818" y="1406675"/>
            <a:ext cx="398311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 литературы XVII века: Европа и Россия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любви, чести, веры и самопожертвования в европейской и русской литературе отражают различия культурных приоритетов.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доминирует светская тематика, в России — акцент на духовные и государственные ценности.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мировой литературе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религии и войны на искусство и литературу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религиозные споры формировали сюжетную базу произведений, подчеркивая темы борьбы и мученичества.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жанры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религиозные драмы и гимны, что отражало духовные поиски и протестантские настроения эпохи.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сюжеты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активно изображала битвы и сцены из жизни святых, передавая драматизм и символизм эпохи.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Аллегории веры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использовались образы аллегорий, отражающих веру, надежду и духовные идеалы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гравюрного искусства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гравюры стали важным элементом книг, украшая издания библейскими и мифологическими сценами с точной детализацией и выразительностью.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Иллюстрированные книги в России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поддержке царя и церкви книги украшались гравюрами, способствуя росту грамотности и визуальному восприятию текста.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как самостоятельное искусство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Гравюры перестали быть просто украшением — они стали самостоятельным видом искусства с собственными сюжетами и стилями.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Гравюра и иллюстрированная книга: новые горизонты
</a:t>
            </a:r>
            <a:endParaRPr lang="en-US" sz="26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в Европе и России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XVII века театр обрел разнообразие жанров — комедии и трагедии появлялись на профессиональных сценах с новыми архитектурными решениями.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первый публичный театр открылся в Москве в 1672 году, положив начало развитию национального театрального 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сюжеты и мастера живописи барокко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стиля 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в живописи XVII века характеризуется драмой, контрастом света и тени, а также богатой цветовой гаммой. Картины часто изображают религиозные и мифологические сюжеты с глубокой эмоциональностью.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художники эпохи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Пауль Рубенс славится яркими композициями, Диего Веласкес — мастерством портретов, а Караваджо — выразительной игрой света и тени. Эти мастера сформировали основы барочной живописи.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светская живопись в России
</a:t>
            </a:r>
            <a:endParaRPr lang="en-US" sz="2959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стиля и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русская иконопись претерпела изменения, включив элементы реализма и новые техники. Светские портреты начали занимать заметное место, расширяя тематику художественных произведений.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Симона Ушакова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Ушаков считается ключевой фигурой, которая ввела новации в русскую иконописную школу. Он также начал изображать бытовые и исторические сцены рядом с традиционными религиозными сюжетами.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Рембрандт ван Рейн — мастер светотени и глубокого психологизма. Его «Ночной дозор» стала значимым символом Золотого века Нидерландов, демонстрируя динамику и сложность сцены.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«Ночного дозора», Рембрандт создал множество автопортретов и библейских образов, которые оказали влияние на последующие поколения художников своим уникальным стилем и выразительностью.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Рембрандт и «Ночной дозор»: значение для эпохи
</a:t>
            </a:r>
            <a:endParaRPr lang="en-US" sz="29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искусство XVII века: опера и балет
</a:t>
            </a:r>
            <a:endParaRPr lang="en-US" sz="256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оперы в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XVII века в Италии появилась опера как новое музыкальное направление. Клаудио Монтеверди стал одним из первых композиторов, создавших шедевр «Орфей» в 1607 году, соединивший музыку и драму.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балета и композиторов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в XVII веке получил широкое распространение при европейских дворах. Генри Перселл в Англии и Жан-Батист Люлли во Франции стали выдающимися композиторами, формирующими музыкальный стиль того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барокко: основные объекты и черты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архитектуры 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Барочная архитектура выделяется величественностью, сложными формами, куполами и колоннадой. Здания украшены лепниной, скульптурами и богатыми фасадами, передающими торжественный дух эпохи.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архитектурные памятники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сооружения — Собор Святого Петра в Риме, дворец Версаль во Франции и Зимний дворец в Санкт-Петербурге — отражают разные грани барочной архитектуры в Европе и России.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печати: книги, газеты, новые жанры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 веку книгопечатание существенно расширилось, что способствовало массовому выпуску научных, развлекательных и публицистических изданий. В России важной вехой стало появление первой печатной книги «Апостол» Ивана Фёдорова.
</a:t>
            </a:r>
            <a:endParaRPr lang="en-US" sz="1181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европейском континенте газеты стали основным средством массовой информации. Появились новые жанры литературы, включая путевые заметки и научные трактаты, расширяя круг читательской аудитории.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XVII века на искусство следующих эпох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заложил основы классицизма, где важна гармония и строгие формы, что стало ответом на эмоциональность барокко.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унаследовало идею разумного поиска и выражения в искусстве, продолжив развитие гуманистических тем и идеалов.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XIX века опирался на природную точность и правдивость изображения, отталкиваясь от тенденций XVII века в живописи и литературе.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— французский драматург, прославившийся комедиями, которые критиковали общественные пороки и человеческие слабости.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создал глубокие драмы и трагедии, отражающие сложность человеческой природы и социальных конфликтов.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— выдающийся испанский драматург, внёсший обширный вклад в развитие испанского театра и литературы.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Ушаков — мастер русской иконописи, который модернизировал традиционные формы, добавив реалистичности и новых сюжетов.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писатели и художники XVII века
</a:t>
            </a:r>
            <a:endParaRPr lang="en-US" sz="28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 наследие искусства XVII 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ключевых произведений искусства и литературы, которые сформировали базу для европейской и русской культурных традиций.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классицизма и просвещения, вдохновлённое барочной выразительностью и идеями гуманизма XVII 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популяризация барочных шедевров в музеях, а также адаптация стиля в кино и театре.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влияния на современное искусство, дизайн и образование, с сохранением значимости наследия Рембрандта, Шекспира и Рубенса.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XVII века в формирование мировой культуры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XVII века стали фундаментом для развития новых художественных стилей и культурных взглядов, которые по сей день влияют на творчество и мировоззрение человечества.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2026-05-10T15:46:33Z</dcterms:created>
  <dcterms:modified xsi:type="dcterms:W3CDTF">2026-05-10T15:46:33Z</dcterms:modified>
</cp:coreProperties>
</file>