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на индустриальном Западе: главные темы и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изменила жизнь на Западе, создав новые технологии и города.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от аграрного общества к индустриальному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XVIII века принесла начало промышленной революции в Великобритании. До этого времени большинство людей жили в сельской местности и занимались сельским хозяйством. Новые технологии изменили экономику, стимулировали рост городов и создали новые профессии.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ключевые изменения
</a:t>
            </a:r>
            <a:endParaRPr lang="en-US" sz="2634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развивались текстильная, металлургическая и угледобывающая промышленности. Эти отрасли стали основой экономического роста Запада в XIX веке.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ведущих отраслей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технологий позволило увеличить объемы выпуска продукции и значительно снизить её стоимость, делая товары более доступными.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цены и производство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означала переход от изготовления товаров вручную к машинному производству. Использование паровых двигателей и фабричных станков радикально ускорило процесс создания изделий.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ручного труда к машинам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система и предприниматели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мастерские уступили место фабрикам с централизованным производством. Это повысило скорость изготовления и увеличило количество рабочих мест.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производства на фабриках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Предприниматели, такие как Ричард Аркрайт и Джордж Крейг, стали символами промышленной эпохи, развивая бизнес и открывая рынки сбыта.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лидеры экономики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страны индустриализации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сосредоточилась на тяжелой промышленности, быстро наращивая производство в конце XIX века и догоняя лидеров.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развитие в Германии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углубилась в текстильную промышленность и строительство железных дорог, а США стали лидерами в производстве стали и техники.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США: разные пути успеха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залежам угля и сильной банковской системе Великобритания стала первопроходцем промышленной революции, заложив основы индустриального роста.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Пионеры — Великобритания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транспорт: новые реалии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привела к появлению больших заводов и промышленных кварталов, изменяя облик городов. Развитие транспорта, включая железные дороги и пароходы, ускорило товарооборот.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переселялись из деревень в города ради заводской работы. Это вызвало быстрое расширение городов и появление новых мегаполисов с развитой инфраструктурой.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изобретения и их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технологические инновации повысили скорость изготовления товаров и улучшили коммуникации, ускорив экономическое развитие и трансформацию 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Еффекты на общество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Джеймса Уатта, механическая ткацкая машина Картрайта, а также пароход и телеграф ускорили производство и связь между регионами.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изобретения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производительности в текстильной промышленности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текстилю, XIX век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станки значительно превзошли ручной труд по выпуску ткани за день. Это помогло Манчестеру стать центром промышленного прогресса.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увеличила скорость производства в 66 раз, что кардинально повлияло на доступность текстильных изделий.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взрыв: переселение в Манчестер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вырос с 90 тысяч жителей в 1800 году до более 300 тысяч к 1850-му. Этот рост вызван массовым переселением сельских жителей, закрытием мануфактур и развитием фабрик.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Новоприбывшие жители находили работу главным образом на текстильных предприятиях и в городских службах, что способствовало урбанизации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– транспортная революция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1850 году в Великобритании заработало более 10 тысяч километров железных дорог. Поезда существенно ускорили перевозку грузов и пассажиров, снизив издержки.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железнодорожной сети связывало промышленные центры, способствовало росту новых городов и расширению рынков сбыта для промышленной продукции.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фабриках и условия труда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сами брали участие в работе на текстильных станках и в шахтах с раннего возраста. Их смены длились по 12–14 часов в шумном и опасном окружении, где часто отсутствовали меры безопасности.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 детей на фабриках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трудились в душных помещениях с высокой температурой и шумом машин. Несмотря на тяжесть труда, зарплата оставалась минимальной, что вызывало недовольство и побуждало к объединению для борьбы за права.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оплата и жесткие условия работы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изобретателей в индустриальные перемены
</a:t>
            </a:r>
            <a:endParaRPr lang="en-US" sz="2581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Телеграф, созданный Морзе в 1837 году, позволил передавать сообщения на большие расстояния почти мгновенно. Это кардинально ускорило деловое и личное общение.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Сэмюэл Морзе и телеграф — прорыв в коммуникациях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1879 году Эдисон запатентовал лампу накаливания, которая увеличила продолжительность и комфорт работы и жизни. Электрическое освещение стало символом прогресса.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Эдисон и лампа накаливания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1769 году Уатт усовершенствовал паровой двигатель, сделав его эффективным для фабрик и транспорта. Это изобретение стало ключевым для механизации производства и развития промышленности.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Уатт и революция парового двигателя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городов: численные изменения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данные Западной Европы, XIX век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городских жителей резко ускорился во второй половине XIX века, связанный с индустриализацией и миграцией из деревень.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городского населения обусловлено ростом фабрик и рабочих мест, что подтверждает важность индустриализации для урбанизации.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индустриализации: экология и здоровье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подвергло горожан опасности заболеваний, таких как холера и туберкулёз, особенно в переполненных районах без современной канализации.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жильё и отсутствие санитарных норм ухудшали качество жизни, что стало стимулом для социальных реформ и профилактики заболеваний в городах.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индустриального общества
</a:t>
            </a:r>
            <a:endParaRPr lang="en-US" sz="261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Владельцы фабрик и банков получили статус влиятельного класса, контролируя производство и капитал, что сформировало новую экономическую элиту общества.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буржуазия — новые предприниматели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профессии, связанные с управлением и техникой, требовавшие образования и обеспечивавшие стабильный доход, формируя средний класс индустриального общества.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 служащие — новая средняя прослойка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фабрик составляли крупный социальный слой с низкими доходами и тяжёлыми условиями труда, что приводило к социальному напряжению.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рабочего класса и его роль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производительности: до и после индустриализации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текстильной промышленности Манчестера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резко увеличила объёмы выпускаемой продукции и снизила трудозатраты, демонстрируя эффективность индустриальных технологий.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как машинизация изменила масштабы производства и укрепила экономику индустриальных городов.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грамотность: новые требования времени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Введение обязательного школьного образования повысило уровень грамотности и расширило доступ к знаниям среди детей городского и сельского населения.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Новые профессии требовали образования, что способствовало развитию инженерного дела и управления, меняя структуру и возможности социальной мобильности.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досуг: изобретения и массовая культура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газового и электрического освещения сделало улицы безопаснее и дольше освещёнными. Новые транспортные средства, такие как трамваи и метро, значительно улучшили мобильность горожан.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новшества в повседневной жизни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Фотоаппараты и журналы стали доступными массовым слоям населения, распространяя новости и культурные новшества, что обогатило досуг и образ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массовой культуры и развлечений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протесты и права рабочих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1820-е появились «Trade Unions», которые организовывали коллективные действия за улучшение условий труда и достойные заработки для рабочих.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первых профсоюзов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1838 по 1848 годы рабочие требовали избирательных прав и реформ в парламенте, показывая рост сознательности и политической активности пролетариата.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Чартистское движение и политические права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разрушали машины, опасаясь потери рабочих мест. Эта волна протестов в Англии с 1811 по 1816 год выражала недовольство тяжелыми условиями и автоматизацией.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Луддитские движения в начале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влияние индустриальной революции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перемены XIX века сформировали основы современного общества, изменив технологию, городское устройство и социальные отношения, чья значимость сохраняется до наших дней.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2026-05-10T23:24:07Z</dcterms:created>
  <dcterms:modified xsi:type="dcterms:W3CDTF">2026-05-10T23:24:07Z</dcterms:modified>
</cp:coreProperties>
</file>