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методы изучения живой природы и биологические приборы
</a:t>
            </a:r>
            <a:endParaRPr lang="en-US" sz="342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наблюдения, эксперимента и приборы помогают изучать строение и процессы живых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биологических исследований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биологи исследовали природу через наблюдение. Микроскоп XVII века открыл невидимый мир клеток и микроорганизмов, расширив возможности науки и инструментария.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ключевой метод биологии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выявлять особенности внешнего облика и поведения организмов в естественной среде и контролируемых условиях лаборатории.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записываются подробно и систематически в рабочие тетради, создавая основу для анализа и формулировки научных предположений.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 точность наблюдений способствуют выявлению взаимосвязей и подготовке к проведению дальнейших экспериментов.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постановка опытов в биологии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исследуя рост растений при разных уровнях освещения, учёные могут убедиться в роли света, используя лабораторное оборудование и точные измерения.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создаёт контролируемые условия для проверки биологических гипотез, позволяя выявить влияние различных факторов на живые 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подход в изучении организмов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внешних и внутренних признаков разных видов помогает установить родственные связи и понять эволюционные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выявляет устойчивые приёмы приспособления организмов к среде и объясняет разнообразие биологических форм.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сравнительного анализа служат фундаментом для разработки научных теорий и биологических классификаций.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математический анализ данных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тщательно измеряют параметры объектов, включая длину, массу и температуру для точного описания.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систематизируются в таблицы и графики, что позволяет выявить закономерности и тренды.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методы применяются для статистической обработки информации и оценки достоверности результатов.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усиливает объективность исследований и способствует глубокому пониманию процессов в 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приборы в биологии: лупа и микроскоп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Лупа: простой инструмент для начальных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позволяет увеличить исследуемый объект в 2–20 раз, что помогает рассмотреть детали листьев, насекомых или семян. Благодаря портативности она используется в полевых условиях и школах для ознакомления с природой.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Микроскоп: окно в мир микроскопических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раскрывает структуру клеток и тканей, позволяя учёным изучать микроорганизмы и микроскопические детали. Его точность увеличивает возможности биологических исследований и открытия новых закономерностей.
</a:t>
            </a:r>
            <a:endParaRPr lang="en-US" sz="8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Лупа: строение, особенности и применение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применяют для изучения внешних деталей живых организмов, она незаменима в школьных занятиях и полевых наблюдениях за природой.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состоит из выпуклой линзы и ручки, что обеспечивает удобство при работе и позволяет увеличивать объекты до 20 раз.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Микроскоп: устройство и возможности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открывает видимость клеточной структуры, бактерий и тканей, расширяя понимание строения живых организмов и биологических процессов.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оснащён объективами разного увеличения, окуляром и осветителем, что позволяет детально рассматривать микроскопические объекты. В школьных моделях увеличение варьируется от 40 до 2000 раз.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микроскопов в биологии и их функции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микроскопы для живых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микроскопов применяют для исследования живых тканей и клеток, позволяя наблюдать процессы в реальном времени без сложной подготовки образцов.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 флуоресцентные микроскопы: углублённые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обеспечивают высокое увеличение для изучения вирусов и внутренних структур клеток. Флуоресцентные выявляют химические процессы с помощью красителей, раскрывая динамику биохимических реакций.
</a:t>
            </a:r>
            <a:endParaRPr lang="en-US" sz="9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лупа и микроскоп по основным характеристикам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увеличения, области применения, детализации, веса и стоимости для лупы и микроскопа, показывая различия в функционале и возможностях использования.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значительно превосходит лупу по увеличению и детализации, но требует более аккуратного обращения и серьёзных затрат, открывая возможности для глубинного анализа.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знание и учебные материалы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применения лупы в школьных исследованиях
</a:t>
            </a:r>
            <a:endParaRPr lang="en-US" sz="194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текстуры листьев с помощью лупы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наблюдают за жилкованием и поверхностью листьев, выявляя особенности строения. Лупа помогает рассмотреть мелкие детали, которые недоступны невооружённым глазом в полевых условиях.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насекомых на уроках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экскурсий лупа используется для детального осмотра крыльев, лапок и глаз насекомых. Это развивает у учащихся внимание к мелким элементам природы и понимание биологического разнообразия.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объекты для микроскопических исследований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кожицы лука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берут тонкий срез кожицы лука, окрашенный йодом. Это позволяет увидеть отчетливую структуру клеточных стенок и ядра, что помогает понять основное строение растительной клетки.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из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 воды помещают на предметное стекло и окрашивают метиленовой синью. Под микроскопом можно увидеть микроскопические бактерии, их форму и движение, знакомясь с микромиром живой природы.
</a:t>
            </a:r>
            <a:endParaRPr lang="en-US" sz="10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Микропрепараты: назначение и этапы изготовления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Микропрепарат представляет собой тонкий срез ткани, помещенный между предметным и покровным стеклом для изучения под микроскопом.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улучшения видимости структуры препарат фиксируют и окрашивают специальными красителями, что повышает контрастность и четкость изображения.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микропрепарата обеспечивает многократные наблюдения и сохранность материала, необходимые для точного и долговременного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объектов под микроскопом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подготовки, наблюдения и фиксации результатов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диаграмма: увеличение различных приборов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скачкообразный рост увеличения от лупы к электронному микроскопу, открывая мир от макроструктур до молекул.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увеличения приборов расширяет возможности изучения биологических объектов, с электронным микроскопом достигается недоступная ранее детализация.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справочные данные 2024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с лупой и микроскопом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прикасаться к линзам руками, чтобы не повредить оптику и не ухудшить качество исследования.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следует переносить двумя руками, чтобы избежать падений и механических повреждений.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требуется аккуратно протереть линзы специальной салфеткой для сохранения их прозрачности и долговечности.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нужно беречь от влаги и прямого солнечного света, чтобы избежать поломок и изменения характеристик.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открытия, сделанные с помощью микроскопа
</a:t>
            </a:r>
            <a:endParaRPr lang="en-US" sz="2179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клеточной структуры Робертом Гуком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 в растительных тканях, что положило начало клеточной теории в биологии, дав фундамент для понимания строения живых организмов.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микроскопических организмов ван Левенгуком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Антони ван Левенгук с помощью собственного микроскопа обнаружил одноклеточные животные и бактерии, расширив представления о разнообразии жизни.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молекул ДНК с использованием электронных микроскопов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учёные изучают структуру ДНК и вирусов на молекулярном уровне, что способствует разработке новых методов лечения и биотехнологий.
</a:t>
            </a:r>
            <a:endParaRPr lang="en-US" sz="9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биологических приборов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используются для диагностики заболеваний и изучения клеточных изменений в тканях пациентов.
</a:t>
            </a:r>
            <a:endParaRPr lang="en-US" sz="875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помогают исследовать микросреду, анализировать биоразнообразие и состояние природных экосистем.
</a:t>
            </a:r>
            <a:endParaRPr lang="en-US" sz="875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и микроскопы являются важными инструментами для обучения школьников и проведения научных исследований.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методов и приборов в биологии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приборы, такие как лупа и микроскоп, расширяют границы понимания живой природы и формируют у школьников научное мышление, открывая путь к новым открытиям.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2026-05-09T10:33:05Z</dcterms:created>
  <dcterms:modified xsi:type="dcterms:W3CDTF">2026-05-09T10:33:05Z</dcterms:modified>
</cp:coreProperties>
</file>