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изменения в косвенной речи
</a:t>
            </a:r>
            <a:endParaRPr lang="en-US" sz="3305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меняются при передаче чужой речи на английском языке.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в 8 классе: что важно знать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выполнять школьные задания, понимать пересказ чужих слов и правильно менять ориентиры времени и места в английской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said, told, asked и similar verbs они помогают перестроить фразу под новую точку отсчета.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обычно затрагивают именно эти группы: времена, ориентиры места и указательные слова.
</a:t>
            </a:r>
            <a:endParaRPr lang="en-US" sz="18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замены слов в косвенной речи
</a:t>
            </a:r>
            <a:endParaRPr lang="en-US" sz="332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переходы слов времени, места и указательных форм при пересказе чужой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Слова-ориентиры становятся относительными и зависят от момента пересказа, а не от исходной реплики.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2699" y="878675"/>
            <a:ext cx="5512799" cy="433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точка отсчета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временных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прямой речи событие связано с моментом говорящего, а в косвенной — с моментом пересказа. Поэтому одни и те же слова получают другое значение во времени.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фраза передается из прошлого, слова, указывающие на настоящее, обычно смещаются назад: next week, last night и ago перестраиваются под новый контекст.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остается прежним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 содержание сообщения, а способ его привязки к времени. Именно поэтому важно следить не только за глаголом, но и за словами-ориентирами.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линия помогает увидеть, где находится исходное событие и почему today превращается в that day, а here — в there.
</a:t>
            </a:r>
            <a:endParaRPr lang="en-US" sz="1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меняются
</a:t>
            </a:r>
            <a:endParaRPr lang="en-US" sz="342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упражнениях приходится перестраивать слова, связанные со временем сообщения и с указанием на предмет или 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временные ориентиры, но местоимения и указательные слова тоже требуют внимательной проверки.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для учебного объяснения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и местоимения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и these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уже не находится рядом с говорящим, this обычно заменяется на that, а these — на those. Так сохраняется понятность, но меняется степень близости.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подстраиваются под нового рассказчика: I может стать he или she, а we — they. Выбор зависит от того, кто именно пересказывает слова.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слова тоже меняются по смыслу: my часто переходит в his или her, а our — в their. Это особенно важно в коротких сообщениях и диалогах.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меняться по-разному в зависимости от участников разговора. Поэтому при пересказе нужно сначала понять, кто о ком говорит.
</a:t>
            </a:r>
            <a:endParaRPr lang="en-US" sz="12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Замены слов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 — потом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обычно превращается в then, потому что сообщение уже передается из прошлого. Так слушатель понимает, что действие было актуально не в момент пересказа, а раньше.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ночь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меняется на that day, а tonight — на that night. Эти формы помогают сохранить точность, когда событие привязано к конкретному дню или вечеру.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обычно становится the day before, а tomorrow — the next day. Такие замены показывают движение времени относительно точки, из которой идет пересказ.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Передаём давность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 часто заменяется на before: a week ago — a week before. Это удобно, когда нужно передать, насколько давно произошло событие в чужой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Замены слов места и направления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нужно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сохраняются, если их значение и так ясно. Например, nearby может остаться без изменений, когда точность не теряется.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way и that way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направления тоже меняются: this way может стать that way. Это помогает избежать путаницы, когда описание дороги или действия передается позже.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и go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 нередко заменяется на go, потому что направление оценивается с другой точки зрения. Важен не сам звук слова, а движение относительно рассказчика.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и there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обычно переходит в there, если место уже не совпадает с позицией говорящего. Так фраза остается понятной, но привязывается к новому контексту.
</a:t>
            </a:r>
            <a:endParaRPr lang="en-US" sz="10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Преобразуем прямую речь в косвенную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пересказе чужих слов на английском языке.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8392" y="2242435"/>
            <a:ext cx="434025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формы и лексика работают вместе
</a:t>
            </a:r>
            <a:endParaRPr lang="en-US" sz="2911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сдвиг — две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переходит в прошлое время, меняется и слово-ориентир. Сдвиг формы подсказывает, что теперь нужно перестроить не только сказуемое, но и лексические указатели времени и места.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формы связаны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часто становится past simple, present continuous — past continuous, а will — would. Эти изменения задают новый временной план, в котором слова now, tomorrow и similar forms уже звучат иначе.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тоже подстраивается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here, this и похожие формы теряют связь с исходной ситуацией и заменяются на there, that и другие относительные варианты. Так пересказ становится точным в новой точке отсчёта.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лексика в косвенной речи не работают отдельно. Если ученик меняет только глагол, но оставляет слова без замены, фраза звучит неточно и нарушает логику пересказа.
</a:t>
            </a:r>
            <a:endParaRPr lang="en-US" sz="10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не меняются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Актуальный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today может сохраниться, если говорящий пересказывает событие в тот же день и временная дистанция не меняется. В таком случае смысл остаётся привязанным к настоящему контексту.
</a:t>
            </a:r>
            <a:endParaRPr lang="en-US" sz="120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часто не требует замены, когда собеседники по-прежнему находятся в том же месте. Пространственный ориентир остаётся понятным, поэтому подмена на there была бы лишней.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Always и похожие наречия обычно не меняются в сообщении о постоянных действиях или правилах. Они не зависят от момента пересказа и сохраняют исходную форму.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с общими истинами лексика нередко остаётся прежней, потому что временная перспектива не сдвигается. Здесь важнее точность смысла, чем формальная замена слов.
</a:t>
            </a:r>
            <a:endParaRPr lang="en-US" sz="12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прямой и косвенной речи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одновременно меняются глагольная форма, слова времени и указательные слова при переходе от прямой речи к косвенной.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виден не один, а несколько сдвигов сразу: время глагола, слово времени и указательное слово. Это помогает сохранять смысл и грамматическую точность.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косвенной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меняют today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оставить today без замены, хотя пересказ уже идёт из прошлого контекста. Тогда предложение звучит так, будто событие происходит сейчас, а не было сообщено раньше.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about here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меняют глагол, но оставляют here. В косвенной речи это слово часто превращается в there, если место уже рассматривается не с позиции говорящего в прямой речи.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this и it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this нельзя автоматически заменять на it. Нужно смотреть, указывает ли оно на предмет, который в пересказе становится that, или на уже известный объект в контексте.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заменяют ago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Ago не переводится как yesterday. Обычно оно переходит в before, потому что показывает расстояние во времени, а не конкретный день. Без этого смысл легко искажается.
</a:t>
            </a:r>
            <a:endParaRPr lang="en-US" sz="10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замены даются труднее всего
</a:t>
            </a:r>
            <a:endParaRPr lang="en-US" sz="323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слова требуют особого внимания при пересказе. На практике сложность чаще связана не с глаголами, а с точным выбором слов-замен.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трудными оказываются ago и next week: они требуют более точного понимания контекста. Самыми понятными остаются here и this, потому что их замены проще запомнить.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учебных заданиях по косвенной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вопросы и просьбы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какое слово или действие требуется передать. В косвенном вопросе важно сохранить смысл, но оформить его как часть сообщения, а не как самостоятельный вопрос.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Изменить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вопросе слова here, now, today и похожие формы подстраиваются под новую точку отсчёта. Лексическая замена нужна так же, как и в обычном повествовательном предложении.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Сохранить вежливую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просьбах и приказах смысл действия остаётся главным, но слова времени и места меняются по тем же правилам. Это делает пересказ естественным и грамматически правильным.
</a:t>
            </a:r>
            <a:endParaRPr lang="en-US" sz="1011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полный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стоит ещё раз прочитать фразу целиком. Нужно убедиться, что вопрос или просьба не потеряли значение и звучат как часть чужого сообщения.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в прямой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указывают на момент речи, сначала определяются в исходном предложении: today, now, here, tomorrow, yesterday. Именно они чаще всего требуют замены в косвенной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 прошлый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слова сдвигаются к новой точке отсчёта: today — that day, now — then, here — there, yesterday — the day before, tomorrow — the next day.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связано не с грамматикой, а с реальной обстановкой или общим фактом, его можно оставить. Главное — проверить, сохраняется ли точность без потери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отдельным словам
</a:t>
            </a:r>
            <a:endParaRPr lang="en-US" sz="36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помогают запомнить не только замену, но и то, как она звучит в целой фразе.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помогает быстро выбрать нужную замену по контексту. Сначала запоминается пара слов, затем — её применение в предложении.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косвенной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651075"/>
            <a:ext cx="363000" cy="2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0" y="3134175"/>
            <a:ext cx="3468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489" y="2334880"/>
            <a:ext cx="34680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1489" y="4022121"/>
            <a:ext cx="34680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6789" y="3147343"/>
            <a:ext cx="363000" cy="3226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навыки нужны в реальной учебе
</a:t>
            </a:r>
            <a:endParaRPr lang="en-US" sz="3393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разговора важно передать не только содержание, но и временную перспективу. Без лексических замен фразы звучат так, будто речь всё ещё идёт прямо сейчас.
</a:t>
            </a:r>
            <a:endParaRPr lang="en-US" sz="826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записи лексические замены помогают кратко и правильно передать услышанное. Так ответ становится естественным и показывает, что сообщение понято как чужая речь.
</a:t>
            </a:r>
            <a:endParaRPr lang="en-US" sz="75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ответах косвенная речь помогает точно передавать чужие слова и не смешивать их с собственным мнением. Это особенно важно в заданиях на пересказ текста или аудирования.
</a:t>
            </a:r>
            <a:endParaRPr lang="en-US" sz="773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кратких заметках такие изменения делают текст точным и аккуратным. Особенно полезно это, когда нужно передать слова одноклассника, героя или персонажа истории.
</a:t>
            </a:r>
            <a:endParaRPr lang="en-US" sz="781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историй и новостей ученику нужно замечать, как изменяются слова времени и места. Это облегчает понимание, кто, когда и где сообщил информацию.
</a:t>
            </a:r>
            <a:endParaRPr lang="en-US" sz="8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урока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требует не только сдвига времён, но и замены слов-ориентиров: времени, места, указательных форм и иногда местоимений. Именно это делает пересказ точным и естественным.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2026-05-31T09:35:37Z</dcterms:created>
  <dcterms:modified xsi:type="dcterms:W3CDTF">2026-05-31T09:35:37Z</dcterms:modified>
</cp:coreProperties>
</file>