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моллюсков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древняя группа животных, насчитывающая свыше 130 000 видов.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моллюсков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около 540 миллионов лет назад, освоив морские и наземные среды. Их название происходит от латинского слова «molluscus» — «мягкий».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класса моллюсков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включает улиток и слизней. Они имеют спиральную раковину и двигаются при помощи мускулистой ноги. Брюхоногие широко распространены на суше и в пресных водах.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— разнообразные наземные и водные моллюски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представлен мидиями и устрицами. Эти моллюски фильтруют воду, питаясь микроорганизмами. Они обитают преимущественно в морских и пресных водах.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жизнь в раковине из двух створок
</a:t>
            </a:r>
            <a:endParaRPr lang="en-US" sz="1261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осьминоги и кальмары. Благодаря развитому мозгу и щупальцам, они обладают высокой подвижностью и сложным поведением.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искусные охотники морей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брюхоногие: строение и представители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имеют тело с одной спиральной раковиной, обеспечивающей защиту. У слизней раковина редуцирована или отсутствует, что влияет на их образ жизни.
</a:t>
            </a:r>
            <a:endParaRPr lang="en-US" sz="79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Асимметричное тело и характерная раковина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перемещения брюхоногие используют расширенную плоскую ногу, выделяющую слизь. Это позволяет им скользить по различным поверхностям.
</a:t>
            </a:r>
            <a:endParaRPr lang="en-US" sz="891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— средство передвижения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обитает на суше, прудовик — в пресных водах, а слизни предпочитают влажные места, часто скрываясь в укромных уголках.
</a:t>
            </a:r>
            <a:endParaRPr lang="en-US" sz="937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
</a:t>
            </a:r>
            <a:endParaRPr lang="en-US" sz="12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двустворчатые: особенности и представители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двустворчатых заключено между двумя симметричными створками, скреплёнными замком. Это обеспечивает их защиту и позволяет скрываться внутри.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из двух створок для защиты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фильтруют воду жабрами, вылавливая микроскопические организмы. Питание происходит без активного поиска пищи.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выраженной головы и особое питание
</a:t>
            </a:r>
            <a:endParaRPr lang="en-US" sz="1307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устрицы широко распространены в морях, беззубки и перловицы обитают в пресной воде, некоторые виды способны формировать жемчуг.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головоногие: уникальное строение и поведение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имеют крупную голову с большими глазами и мозгом. Щупальца оснащены присосками, что помогает им в охоте и захвате добычи.
</a:t>
            </a:r>
            <a:endParaRPr lang="en-US" sz="917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и органы чувств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осьминоги и кальмары выбрасывают чернила и быстро меняют окраску, что затрудняет их обнаружение хищниками.
</a:t>
            </a:r>
            <a:endParaRPr lang="en-US" sz="937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охотятся на рыбу и других беспозвоночных, используя скорость и ловкость. Среди них осьминог, кальмар и каракатица — наиболее известные.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хищники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моллюсков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и мантийная полость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моллюска состоит из головы с органами чувств, туловища с внутренними органами и мощной ноги для движения или зарывания в субстрат.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образует мантийную полость, где находятся жабры или лёгкие. Большинство моллюсков покрыто защитной раковиной.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29617"/>
            <a:ext cx="220800" cy="196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моллюсков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включает одно предсердие и желудочек, обеспечивая циркуляцию крови в организме.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нервными узлами и цепочками, обеспечивающими координацию движений и реакции на окружающую среду.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представлены жабрами или лёгкими, адаптированными к водной или наземной среде обитания.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глаза и статоцисты — органы равновесия, необходимые для ориентации в пространстве.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Содержится в брюшной полости вместе с выделительной системой и половыми органами.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моллюсков: виды и приспособления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обработки пищи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оснащены радулой — теркой для измельчения пищи, головоногие имеют крепкий клюв для разрывания добычи.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 морские улитки охотятся на других животных, используя развитые органы чувств и скорости.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очищают воду, пропуская её через жабры и задерживая микроскопические организмы для питания.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прудовики питаются растениями, используя специализированный ротовой аппарат для соскребания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раковины моллюсков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карбоната кальция, у брюхоногих она спирально закручена, у двустворчатых разделена на две створки, у головоногих часто редуцирована.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защищает от врагов и повреждений, служит опорой для мышц и помогает в передвижении, а форма её обеспечивает видовые особенности.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форма раковины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 раковины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моллюсков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в различных средах — в воде, на поверхности растений или в почве, обеспечивая оптимальные условия для 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во взрослую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проходят метаморфоз и превращаются во взрослую особь, способную к размножению, завершая жизненный цикл моллюска.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размножаются половым путём, включая гермафродитов и раздельнополые виды, что обеспечивает разнообразие генов в популяции.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Личиночные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выходят личинки — велигеры или глохидии, которые плавают в воде и постепенно развиваются, приспосабливаясь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и местообитания моллюсков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населяют все океаны и моря, пресные водоёмы и наземные биотопы, преобладая в тропических регионах с богатым видовым разнообразием.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виды достигают 11 000 метров, а некоторые адаптированы к экстремальным условиям: соленым озёрам и горячим источникам, демонстрируя широкий спектр приспособлений.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моллюсков к различным условиям среды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обеспечивает защиту от хищников и препятствует высыханию, что особенно важно для наземных брюхоногих моллюсков.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или лёгкие поддерживают дыхание в водной и наземной средах, облегчая обмен газов в зависимости от условий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 обладают пневматостомами — дыхательными отверстиями, которые регулируют поступление воздуха в лёгкие.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используют выброс чернил для защиты и обладают светящимися органами для маскировки и общения в темноте.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моллюсков в природе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фильтруют воду, улучшая качество и участвуя в поддержании водных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моллюски, такие как осьминоги, регулируют численность мелких беспозвоночных, что поддерживает биоразнообразие.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моллюски способствуют разложению органических веществ, обогащая почву и улучшая её плодородие.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для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важным источником пищи: мидии, устрицы и кальмары широко используются в мировой кулинарии, обогащая рацион белками и микроэлементами.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моллюсков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применяются в декоративно-прикладном искусстве и изготовлении украшений, что подчёркивает культурное значение моллюсков в разных народах.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раковин в искусстве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прудовик и аплизия, являются объектами исследований, помогая изучать нервную систему и процессы регенерации.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науке и медицине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меры охраны моллюсков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нефтепродуктами и тяжёлыми металлами отрицательно влияет на здоровье и численность моллюсков.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 из-за строительства и осушения болот сокращает ареал обитания многих видов моллюсков.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такие как дрейсена, конкурируют с местными моллюсками, угрожая их выживанию.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включает создание заповедников, запрет на сбор уязвимых видов и постоянный мониторинг их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изучения моллюсков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охватывают морфологию, поведение и экологию с применением методов ДНК-анализа для выявления видов и их взаимоотношений.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Фотомониторинг и метки позволяют отслеживать миграции и поведение моллюсков в естественной среде, расширяя знания о биологии.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способность некоторых видов выживать в экстремальных температурах и высокой солёности, что открывает перспективы изучения адаптаций.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моллюсках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кальмары достигают массы до 500 кг и длины до 18 метров, будучи одними из крупнейших беспозвоночных на планете.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 способны переживать многомесячную засуху, погружаясь в почву, а голубой кольчатый осьминог представляет смертельную опасность для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культуре, мифах и искусстве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моллюски символизируют красоту и возрождение, как на картине «Рождение Венеры» Сандро Боттичелли.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традициях улитка олицетворяет домашний уют и защиту, отражая связь человека с природой.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использовались в этнических украшениях и в качестве валюты на Фиджи, подчёркивая социальное значение моллюсков.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ключевые участники экосистем и культурных традиций, их изучение способствует сохранению природы и расширению научных знаний.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значимость изучения моллюсков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2026-05-09T12:48:04Z</dcterms:created>
  <dcterms:modified xsi:type="dcterms:W3CDTF">2026-05-09T12:48:04Z</dcterms:modified>
</cp:coreProperties>
</file>