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8E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01600" y="2139500"/>
            <a:ext cx="51927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Т. Н. Толстая. «Река Оккервиль»: мечта, реальность и образ человека в современном мире
</a:t>
            </a:r>
            <a:endParaRPr lang="en-US" sz="2517" dirty="0"/>
          </a:p>
        </p:txBody>
      </p:sp>
      <p:sp>
        <p:nvSpPr>
          <p:cNvPr id="5" name="Text 1"/>
          <p:cNvSpPr txBox="1"/>
          <p:nvPr/>
        </p:nvSpPr>
        <p:spPr>
          <a:xfrm>
            <a:off x="1501600" y="3220059"/>
            <a:ext cx="50964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мечте, которая может согревать человека и отдалять его от жизни.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249525" y="400375"/>
            <a:ext cx="24606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Татьяна Толстая умеет соединять точные бытовые детали, иронию и лиричность. В «Реке Оккервиль» обычная жизнь неожиданно переплетается с мечтой, а за внешне простым сюжетом скрывается глубокий разговор о памяти, иллюзиях и одиночестве.
</a:t>
            </a:r>
            <a:endParaRPr lang="en-US" sz="1329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Татьяна Толстая и особенности современной прозы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 основной конфликт повести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Симеонов много лет живёт воспоминанием о певице Вере Васильевне: он слушает старую запись, собирает сведения и достраивает их собственным воображением.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сознании возникает идеальный образ — молодая, прекрасная и недосягаемая женщина, которая кажется важнее настоящей жизни вокруг него.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конфликт повести — столкновение живого реального человека с образом, созданным мечтой, памятью и одиночеством героя.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«Реки Оккервиль»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героя от увлечения записью к болезненному столкновению с реальностью.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825" y="1298100"/>
            <a:ext cx="334950" cy="38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75125"/>
            <a:ext cx="368100" cy="36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95575"/>
            <a:ext cx="368100" cy="32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075" y="1305450"/>
            <a:ext cx="368100" cy="368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Симеонова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Одинокий человек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Симеонов живёт тихо и незаметно, почти без событий и общения. Его мир узок, поэтому мечта о певице становится для него особенно важной и заполняет пустоту.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через музыку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запись помогает герою удерживать чувство к прошлому. Голос певицы для него становится не просто звуком, а знаком утраченной красоты и недостижимой мечты.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Самообман вместо любви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Симеонова похоже не на настоящую любовь, а на привязанность к выдуманному образу. Толстая показывает, как мечта может подменить живого человека.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воображении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сильнее доверяет фантазии, чем реальности. Каждая подробность о Вере Васильевне в его памяти превращается в красивую историю, которая кажется ему правдой.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только голос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Васильевна сначала существует для Симеонова как голос на старой пластинке. Затем к нему добавляются фотографии, слухи и воображаемые детали. Так рождается почти легенда.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живой человек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встречает настоящую Веру Васильевну, его ожидания не совпадают с действительностью. Перед ним оказывается пожилая усталая женщина, и созданный им идеал рушится.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Васильевна: голос, образ, реальный человек
</a:t>
            </a:r>
            <a:endParaRPr lang="en-US" sz="295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615" y="2477750"/>
            <a:ext cx="439587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покажем, как каждый персонаж помогает раскрыть главную тему.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персонажи по-разному подчёркивают главное: мечта человека не совпадает с живой жизнью.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Т. Н. Толстая, «Река Оккервиль»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повести и их художественная роль
</a:t>
            </a:r>
            <a:endParaRPr lang="en-US" sz="254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Симеонова показывает, как человеку может не хватать настоящего общения. Тогда воображаемый мир становится для него важнее повседневности и заменяет живые отношения.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повести хранит не только факты, но и чувства. Старая запись, фотографии и воспоминания удерживают прошлое, хотя время уже давно изменило всё вокруг.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показывает силу искусства: голос певицы способен вызвать сильные эмоции и создать особое настроение. Но искусство не отменяет реальности и не останавливает время.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важная тема — несоответствие мечты и жизни. Идеальный образ красив, но встреча с настоящим человеком приносит разочарование и заставляет героя увидеть правду.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произведения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элементы сильнее всего влияют на восприятие истории и героя.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играет мечта, а музыка и память поддерживают её и делают сюжет эмоционально сильным.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Т. Н. Толстая, «Река Оккервиль»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составляет смысловой мир повести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Писательница использует точные бытовые детали, чтобы мир повести выглядел узнаваемым и живым. Даже обычные предметы и мелочи помогают лучше понять настроение героя.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часто рядом стоят возвышенное и простое. Красивый образ певицы контрастирует с будничной городской жизнью, и от этого история кажется особенно выразительной.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ирония, музыкальные ассоциации и лирическая интонация делают повесть одновременно грустной и немного смешной. Такой язык помогает почувствовать внутренний мир героя.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язык Т. Н. Толстой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музыки и голоса в повести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Веры Васильевны на старой пластинке для Симеонова становится не просто звуком, а способом удержать в памяти молодость, красоту и давно ушедшее время.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повести связана с чувством утраты: она возвращает героя к прошлому, но одновременно напоминает, что вернуть его невозможно, как нельзя остановить жизнь.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запись голоса создаёт у Симеонова идеальный образ певицы: он слышит не реального человека, а мечту, в которой навсегда сохраняется красота.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Будничный город вокруг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Окружающее пространство в повести кажется тесным, обычным и слегка унылым. В нём мало движения и ярких красок, поэтому мечта Симеонова особенно резко выделяется на фоне повседневности и выглядит почти спасением.
</a:t>
            </a:r>
            <a:endParaRPr lang="en-US" sz="1023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Оккервиль как далёкий берег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реки звучит необычно и загадочно, словно зовёт в другой мир. Для героя Оккервиль становится не географическим местом, а знаком далёкой красоты, к которой невозможно подойти вплотную.
</a:t>
            </a:r>
            <a:endParaRPr lang="en-US" sz="1073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одиночества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отражает внутреннее состояние Симеонова: он будто отделён от людей невидимой стеной. Поэтому любое напоминание о Вере Васильевне воспринимается им как выход из серой реальности в мир воображения.
</a:t>
            </a:r>
            <a:endParaRPr lang="en-US" sz="1073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Оккервиль: пространство мечты и повседневности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особенно заметен в том, как герой воспринимает один и тот же образ по-разному: через память, слух и воображение.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идеал у Симеонова сильнее связан с чувствами, чем с фактами, а реальность остаётся более тяжёлой и обыденной.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повести Т. Н. Толстой «Река Оккервиль»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Реальность и идеал в повести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50" y="1671733"/>
            <a:ext cx="438000" cy="389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8925" y="1652950"/>
            <a:ext cx="426900" cy="42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1150" y="1671733"/>
            <a:ext cx="438000" cy="389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3450" y="1671733"/>
            <a:ext cx="438000" cy="3893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565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реки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напоминает о движении времени: вода течёт вперёд, и остановить её нельзя. Так же незаметно уходит молодость, а прошлое остаётся только в памяти.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793367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песней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звучит почти музыкально, поэтому сразу соединяется с голосом Веры Васильевны. Оно помогает почувствовать, что в повести важны не только события, но и звучание воспоминаний.
</a:t>
            </a:r>
            <a:endParaRPr lang="en-US" sz="1247" dirty="0"/>
          </a:p>
        </p:txBody>
      </p:sp>
      <p:sp>
        <p:nvSpPr>
          <p:cNvPr id="10" name="Text 3"/>
          <p:cNvSpPr txBox="1"/>
          <p:nvPr/>
        </p:nvSpPr>
        <p:spPr>
          <a:xfrm>
            <a:off x="4878408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тайны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слово «Оккервиль» кажется далёким и загадочным. Оно вызывает интерес и создаёт атмосферу почти сказочного мира, в который герой уходит от повседневности.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9634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мечте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названии слышится движение к чему-то недостижимому. Оно символизирует стремление героя приблизиться к идеалу, который манит, но не даётся в реальной жизни.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названия «Река Оккервиль»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1772783"/>
            <a:ext cx="4332300" cy="20705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повторяющиеся образы помогают раскрыть главную тему повести — столкновение мечты с реальной жизнью.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мотивы работают на одну мысль: человек не может жить только фантазией, потому что жизнь неизбежно меняется и разрушает иллюзии.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повести Т. Н. Толстой «Река Оккервиль»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повести и их значение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изображает Симеонова с мягкой иронией: его привычки и фантазии выглядят немного смешно, но не вызывают злого смеха, потому что за ними стоит одиночество и внутренняя пустота.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отталкивает героя и не осуждает его прямо. Напротив, она показывает, как сильно человеку может понадобиться мечта, если в настоящей жизни ему не хватает тепла.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помогает увидеть разницу между красивым вымыслом и обычной действительностью. Благодаря этому повесть становится не только печальной, но и внимательной к слабостям человека.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автора делает Симеонова живым и понятным. Читатель видит в нём не странного чудака, а человека, который слишком долго жил надеждой и не сумел отпустить её.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и сочувствие автора к герою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от мечты к разочарованию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внутренних изменений Симеонова в повести Т. Н. Толстой.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видно, что самое сильное переживание связано не с самой мечтой, а с моментом её проверки.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растут вместе с ожиданием и резко падают после встречи, поэтому финал звучит тихо и горько.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повести Т. Н. Толстой «Река Оккервиль»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движение повести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важна для современного читателя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легко понять школьнику, потому что в ней есть знакомые чувства: ожидание, надежда, одиночество и страх увидеть правду о человеке не такой, как хотелось.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внимательнее относиться к собственным мечтам: они могут помогать, но иногда мешают заметить живую реальность и настоящие человеческие чувства.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«Река Оккервиль» остаётся современной, потому что точно показывает, как память, воображение и разочарование влияют на внутренний мир человека.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о чём заставляет задуматься «Река Оккервиль»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Т. Н. Толстой показывает, как мечта помогает человеку жить и одновременно делает его уязвимым. В этом и заключается её сила, красота и печальная правдивость.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2026-05-22T21:17:57Z</dcterms:created>
  <dcterms:modified xsi:type="dcterms:W3CDTF">2026-05-22T21:17:57Z</dcterms:modified>
</cp:coreProperties>
</file>