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день в берёзовой роще. (Отрывок из рассказа «Свидание».) И. Тургенев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«Свидание»: осенняя берёзовая роща создаёт тишину, тихую грусть и красоту.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и его отношение к природе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— писатель XIX века, который умел видеть природу «в деталях» и передавать чувства человека через пейзаж. В «Свидании» берёзовая роща не просто фон: она помогает понять настроение героя.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«Свидание» и место отрывка в тексте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ждёт важного момента. Пейзаж настраивает читателя: осень уже вступила в свои права, а впереди — разговор, который многое изменит.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до встречи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рощи делает паузу заметной: слышится тишина, чувствуется прохлада. Благодаря этому эпизод становится более выразительным и «напряжённым».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встрече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внимательно смотрит на берёзы и листья. Точно увиденные природные приметы усиливают внутреннее спокойствие героя и помогают представить его мысли.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берёзовой рощи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отрывка чувство героя словно совпадает с настроением природы: светлая грусть и сосредоточенность подводят к предстоящей встрече.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переживание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как образ русской природы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берёза часто воспринимается как символ родной земли: она связана с чистотой и красотой. У Тургенева осенняя роща выглядит светлой и тихой, будто в ней звучит приглушённая мысль.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ощущение «родного»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стволы берёз особенно заметны на фоне жёлтых листьев и осеннего неба. Так создаётся двойной эффект: чувствуешь красоту природы и вместе с ней — её спокойное, постепенное увядание.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печальное увядание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в описании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упомянуты жёлтые листья — знак перемен. Они показывают, что лето уходит, и осень уже «работает», мягко подготавливая природу к холодам.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воздух делает сцену осязаемой: будто читатель сам вдыхает свежесть. Это создаёт ощущение времени суток и приближает к внутреннему состоянию героя.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воздух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Редеющая зелень подчёркивает, что жизнь меняется постепенно. Осень показана не резкой, а внимательной к деталям: она как будто выбирает тишину вместо громких красок.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Редеющая зелень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 делает картину спокойной: в ней нет мрачности. Благодаря этому осень кажется светлой, задумчивой и немного грустной — как чувство, которое не сразу объяснишь.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роще становится важной частью настроения. В ней появляется ожидание: герой как будто прислушивается к миру и к самому себе, не спеша с выводами.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место занимает тишина: она связывает природное описание и внутреннее состояние героя.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эмоций показывает доминирование спокойного созерцания. Ожидание и грусть усиливают лиричность, но не превращают сцену в драму.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настроения отрывка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соотношений чувств по тексту отрывка (в %), предоставлено в задании.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описании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тексте спокойная: предложения помогают рассмотреть роще и понять её состояние. Лиричность рождается из плавной подачи и из небольших, но заметных примет осени.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делают пейзаж убедительным: листья, воздух, свет, тишина. Тургенев не перечисляет всё подряд — он выбирает признаки, которые создают постепенное настроение и удерживают внимание читателя.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много эпитетов и сравнения: они помогают увидеть осень «не глазами только», а вместе с чувством. Слова подобраны так, чтобы картина оставалась мягкой и цельной, без резких ударов.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901" y="1612725"/>
            <a:ext cx="4464599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природные наблюдения с настроением, которое возникает у читателя.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таблицы: каждая деталь работает вместе с другими и создаёт единое, лирическое настроение.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описанным приметам из отрывка «Свидание».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пейзажа и их значение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пейзаж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передаёт тихое, задумчивое и немного грустное настроение. Здесь почти нет суеты: движение не перехватывает внимание, а уступает место наблюдению за миром вокруг.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сосредоточивает внимание на мгновении — как выглядит роща и как она ощущается. Читатель как будто замедляется вместе с героем и успевает рассмотреть свет, тишину, осенние перемены.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отрывка поддерживает ожидание: пока природа «говорит» тихо, герой внутренне готовится к событию. Поэтому настроение получается цельным и запоминающимся.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пейзаже видна красота и её недолговечность. Осень не пугает, но напоминает о смене времён, поэтому становится естественной тихая печаль, а не драматический страх.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роща → детали → тишина → ожидание → внутреннее чувство героя → лирическое настроение.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ведёт к пониманию смысла
</a:t>
            </a:r>
            <a:endParaRPr lang="en-US" sz="338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берёзовой рощи человек не отделён от пейзажа: тишина вокруг будто слушает вместе с ним. Спокойный осенний свет и редеющая зелень поддерживают паузу перед встречей, делая ожидание острее.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герой всматривается в деревья, тем яснее становится его внутреннее состояние. Осеннее увядание здесь не пугает: оно приносит мягкую грусть и ощущение хрупкой, но красивой минуты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в одном настроении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плавно и спокойно: предложения дают время «посмотреть» на рощу и почувствовать её воздух. Благодаря точным формулировкам читатель замечает оттенки осени без резких переходов.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передаёт не только место действия, но и момент переживания. Читатель ощущает, что природа становится участником событий и помогает понять смысл ожидания.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работают как тонкий фон для тишины. Даже когда в картине появляется печальная нотка, тон остаётся ровным: текст словно приглашает замедлиться и прислушаться к внутреннему волнению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отрывка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отклик — задумчивость, а вместе с ней звучит светлая грусть. Эмоции выстраиваются вокруг спокойного созерцания, а не вокруг действия.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напряжение ожидания умеренное, тревога приглушена. Центр внимания — лирическое наблюдение за осенним пейзажем.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отрывок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эмоциям, приведённые в задании (без внешних источников).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берёзы так важен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как символ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берёза часто связывается с родной природой: её светлый ствол воспринимается как образ чистоты, мягкого света и близости к дому.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роща у Тургенева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осеннем пейзаже белые стволы берёз хорошо выделяются на фоне жёлтых листьев. Роща становится тихой и немного печальной, но всё равно светлой и красивой.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Заметность мотива для читателя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образ берёзовой рощи, читателю легче почувствовать смысл: это Россия «рядом», понятная и бережно описанная. Мотив объединяет красоту и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58566"/>
            <a:ext cx="4535700" cy="21411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мотив, образ в отрывке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основные уровни смысла: тема задаёт общий круг событий, мотив раскрывает главное переживание, а образ помогает «увидеть» настроение. В итоговой строке это превращается в лирическую картину.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тема, мотив и образ работают вместе, осенний пейзаж перестаёт быть просто фоном: он становится способом передать состояние героя.
</a:t>
            </a:r>
            <a:endParaRPr lang="en-US" sz="1614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смысловых элементов по описанию отрывка в 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осенней красоты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тексте может выглядеть и печальной, и ясной одновременно. Берёзовая роща будто сохраняет свет, но вместе с ним появляется хрупкость. Такой взгляд учит: переходы в природе важны, потому что они тоже часть жизни, а не только её конец.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которая не спорит с увяданием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не «осень вообще», а определённый миг — тёплый, тихий, почти прозрачный. Роща кажется живой и осторожной: её легко нарушить резким словом или движением. Поэтому чтение превращается в спокойное проживание момента.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тёплые дни как особое мгновение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есть ощущение перемены, но нет безысходности. Осенняя красота раскрывается как умение замечать нюансы: свет, воздух, редеющую зелень. Так природа помогает человеку понять себя и свои чувства, сохраняя уважение к жизни в любых её состояниях.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здесь — не про потери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работы с текстом, который помогает увидеть, как пейзаж выражает смысл.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этот отрывок на уроке литературы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действующее «лицо»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пейзаж не просто украшает текст: он поддерживает состояние героя и усиливает смысл. Так продолжается давняя традиция русской литературы — внимательно слышать живой мир.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Лиричность и спокойный тон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у Тургенева звучат мягко: в них важны тишина, наблюдение, точность. Эта манера делает текст человечным и помогает читателю пережить момент вместе с героем.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природе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России проявляется в отношении к обычным местам и повседневным картинам. В отрывке берёзы и осенний воздух помогают почувствовать близость родной земли и её красоту.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 оттенки света, воздуха и «малые» детали осени. Благодаря этому берёзовая роща становится убедительной и узнаваемой, а чувства выглядят правдивыми, а не выдуманными.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традиция русской литературы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внимания: от первого общего впечатления к уточнению деталей и постепенному усилению тишины. В финале настроение выравнивается и становится выводом.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связывает композицию с чувством: описание не заканчивается на картинке. Природа подводит к внутреннему итогу, поэтому отрывок воспринимается цельно.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отрывка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построения по описанию в задании (категориальные значения 1–4 для обозначения порядка).
</a:t>
            </a:r>
            <a:endParaRPr lang="en-US" sz="11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день в берёзовой роще у Тургенева — это способ показать внутренний мир человека через детали природы. Тихое настроение, точный язык и мимолётность осени делают эпизод выразительным.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2026-05-15T04:44:09Z</dcterms:created>
  <dcterms:modified xsi:type="dcterms:W3CDTF">2026-05-15T04:44:09Z</dcterms:modified>
</cp:coreProperties>
</file>