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можно поставить к числительным?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задавать два главных вопроса к числительным.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числительные в расписании, задачах, адресах и сказках. Они помогают точно назвать количество и порядок, поэтому в речи без них легко запутаться.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 достаточно помнить два вопроса: сколько? и который? Они сразу подсказывают, о каком числительном идёт речь.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помогают быстро определить вид числительного.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 русскому языку для 3 класса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 вопрос сколько?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называют, сколько предметов, людей или действий нужно посчитать. Они отвечают на вопрос сколько? и помогают точно назвать число без лишних слов.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один мяч, шесть книг, двадцать учеников. Такие слова не показывают цвет или размер — они просто считают, как аккуратный школьный счётчик.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отвечают на вопрос который?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 место предмета по счёту. Они отвечают на вопрос который? и который по счёту?, поэтому помогают понять порядок в ряду, списке или задании.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третий ряд, шестая парта, девятая страница. Эти слова не называют количество, а указывают, кто или что стоит первым, вторым, пятым и так далее.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вопрос к числительному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выбрать нужный вопрос: сколько? или который?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числительные с другими словами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значение слова. Если оно считает предметы, как слово три, перед тобой количественное числительное и вопрос сколько?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показывает порядок, как третий, оно отвечает на вопрос который? и относится к порядковым числительным. Тут важно не торопиться.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двойной и тройной звучат похоже, но не называют прямое количество предметов. Поэтому проверка по смыслу всегда важнее, чем похожее звучание.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числительное считает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Семь щенков играют во дворе слово семь отвечает на вопрос сколько? и называет количество. Оно помогает сразу представить, сколько щенков во дворе.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числительное показывает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Пятый ученик читает слово пятый отвечает на вопрос который? и показывает порядок. Здесь важно не число учеников, а место одного из них.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37" y="1845684"/>
            <a:ext cx="290925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учебных задачах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понять условие задачи: 4 тетради, 2 карандаша, 15 минут. Вопрос сколько? сразу подсказывает, что нужно считать, а не угадывать.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текстовых заданиях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задании есть числительное, читать его нужно особенно внимательно. Оно может показать количество предметов, шагов, строк или минут и не дать ошибиться в ответе.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порядке действий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числительное показывает последовательность: первый шаг, второй пример, третий ряд. Тогда вопрос который? помогает понять, что предмет или действие стоит не случайно.
</a:t>
            </a:r>
            <a:endParaRPr lang="en-US" sz="11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числительным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чаще всего стоят рядом с существительными. По такому соседству легко понять, что именно оно считает или обозначает в предложении.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два в сочетании два котёнка показывает количество, а слово первый в выражении первый звонок — порядок. Тут смысл виден почти сразу.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делают речь короткой, точной и очень удобной для чтения. А ещё они помогают быстро найти числительное в тексте, словно маленькую подсказку.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числительных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понять, что именно обозначает слово: количество предметов или их место по счёту.
</a:t>
            </a:r>
            <a:endParaRPr lang="en-US" sz="126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одно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один, пять, первый, восьмой. Их легко заметить в тексте и быстро проверить по смыслу.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несколько слов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включают два и более слов: двадцать один, тридцать пять, двадцать первый. Они длиннее, но правило проверки остаётся тем 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не на длину слова, а на значение. Если оно отвечает на сколько? или который?, значит, это числительное нужного вида.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составные числительные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подборе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торопятся и задают вопрос который? ко всем словам с числом. Но важно сначала понять смысл: слово может называть только количество, а не порядок.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похожие по звучанию слова: второй и двойной. Первое показывает место по счёту, а второе просто обозначает признак, поэтому проверка по вопросу очень важна.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сколько?, оно называет количество предметов. Подойдут слова один, шесть, десять, потому что они помогают просто посчитать.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который?, оно показывает порядок предметов. Подойдут слова первый, шестой, десятый, ведь они называют место в ряду, а не число.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прочитай слово в предложении. Потом подумай: оно считает или только указывает на место? Такой способ хорошо помогает в тетради.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6156" y="1172034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46044" y="2935447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книгах и сказках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часто входят в названия знакомых текстов, например «Три медведя» или «Семь гномов». Так название сразу подсказывает, сколько героев или предметов нужно представить.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чтении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числительные делают описание понятным и живым. Ребёнок быстрее представляет пять минут, первый класс или десятый шаг героя по дороге.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 речи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число, смысл становится точнее. Числительное помогает не гадать, а сразу понять, сколько предметов названо и какое место они занимают.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числительного в упражнении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 вид числительного и не запутаться в задании.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проверить ответ на коротких примерах: два мяча, четвёртый дом, девять дней, седьмая строчка. Такие задания тренируют внимание и помогают дружить с числительными.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быстро прочитать словосочетание и спросить себя: оно считает предметы или показывает место по счёту? После этого легко выбрать нужный вопрос без лишней 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вопросами к числительным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называют число предметов или их порядок. Это их главное значение, поэтому сначала нужно понять, что именно обозначает слово в предложении.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 вопрос сколько?. Порядковые числительные отвечают на вопросы который? и который по счёту? — это их главная подсказка.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эти три опоры, задания становятся проще. Числительное легче найти в тексте, правильно назвать его вид и не перепутать с другими словами.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теме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568475" y="18515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понять смысл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определить, что обозначает слово: количество предметов или их место по счёту. Без этого вопрос к числительному выбрать трудно.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2600" y="28750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задать вопрос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считает предметы, спрашиваем сколько?. Если оно показывает порядок, задаём который?. Так правило работает быстро и 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какие вопросы можно поставить к числительным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числительным можно задать два главных вопроса: сколько? и который? Если слово считает предметы, оно количественное. Если показывает порядок, оно порядковое. Такое правило легко запомнить.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2026-05-22T00:07:20Z</dcterms:created>
  <dcterms:modified xsi:type="dcterms:W3CDTF">2026-05-22T00:07:20Z</dcterms:modified>
</cp:coreProperties>
</file>