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былины: герои, подвиги и народная память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сказания о богатырях, князе Владимире и защите Руси, сохраняющие идеалы смелости и справедливости.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былина и почему она важна для литературы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народная эпическая песня о героических событиях и подвигах. Название связано с «былью», то есть с тем, что будто бы происходило. Былины жили в устной традиции, а их записи появились в XIX веке. Для шестиклассников это ключ к пониманию народных представлений об идеальном герое.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возникли былины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сложились на территории Древней Руси и долго существовали только в устной форме: их пели и пересказывали, передавая из поколения в поколение.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различия по городам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появлялись свои любимые истории: киевские былины тяготеют к образу князя Владимира и защите Руси, а новгородские — к торговле, путешествиям и городской жизни.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 и сбор в XIX веке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записи былин относятся к XIX веку. Исследователи собирали тексты на Севере России, особенно в Олонецком крае и в районах Белого моря.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в памяти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именно на Севере удалось много записей, показывает: былины жили в народной памяти очень долго — даже когда менялась жизнь и язык.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и устная передача былин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звучал текст: пение, ритм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исполнял былину нараспев, помня сюжет и слова. В выступлении важны повторения, особый ритм и протяжные строки, благодаря которым история удерживалась в памяти и звучала торжественно.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и «живая»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образа сказителя часто есть гусли: инструмент помогает вести мелодию и поддерживает исполнение. Именно сочетание музыки и устойчивой традиции позволяло сохранить и смысл, и напев, даже когда менялись детали.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существовали разные варианты одной былины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передача не означает, что текст был одинаковым везде. Одна и та же былина могла звучать по-разному у разных исполнителей, потому что каждый сказитель добавлял привычные формулы и интонации.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былинный сюжет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развития действия в типичной былине (с учётом частых троекратных повторов и устойчивых формул начала и конца).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главный богатырь былин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самый известный герой русского былинного эпоса. В историях он спокойный, сильный и справедливый защитник Киева и всей Русской земли.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узнаваемых сюжетов — победа Ильи над Соловьём-разбойником. Герой показывает не только мощь, но и готовность остановить опасность для людей.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учит важному: выдержке, верности долгу и служению родной земле. Его сила уравновешена внутренним порядком и рассудительностью.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— сила, воспитанность и разум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в былинах связан с мужеством, вежливостью и умением действовать разумно. Он воюет, но часто умеет вести себя достойно при княжеском дворе.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о Змее Добрыня побеждает чудовище после трудного испытания. Победа приходит не только силой: важны терпение и правильные решения.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образ Добрыни соединяет храбрость, самообладание и чувство чести. Поэтому он воспринимается как герой, который защищает и людей, и порядок.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 — смекалка и находчивость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Алёша Попович — младший из трёх главных богатырей. В былинах он часто действует быстро: ловко ищет выход и умеет использовать хитрость там, где нужна смекалка.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сюжет связан с победой над Тугарином. Алёша выигрывает не за счёт одной только физической силы, а благодаря находчивости и точному ходу.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показывает народный идеал: важны ум, остроумие и умение мыслить нестандартно. Сила нужна, но без разума она не всегда помогает.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«одного лучшего» богатыря былины предлагают целую команду характеров: каждый отвечает за свою сторону защиты и спасения.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богатырей по качествам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народ ценил разнообразие умений: кто-то побеждает стойкостью, кто-то — воспитанностью и рассудком, а кто-то — хитростью и изобретательностью.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 из русских былин (учебная интерпретация без привязки к количественным измерениям).
</a:t>
            </a:r>
            <a:endParaRPr lang="en-US" sz="6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как центр былинного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в былинах часто изображается как правитель, вокруг которого собираются богатыри. Киев становится местом, где решаются важные дела и готовится защита.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и киевский цикл былин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княжеского двора и богатырей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Киевский цикл связан с княжеским двором, пирами, военными советами и защитой города от врагов. Владимир нередко выступает центром событий, но главное внимание всё равно направлено на подвиги богатырей.
</a:t>
            </a:r>
            <a:endParaRPr lang="en-US" sz="8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былины и их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новгородских былинах чаще звучит мир торговли и морских дорог: на первом плане купцы, путешествия, богатство города и поиск выгодной удачи, а не только поле битвы.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киевские сюжеты сосредоточены на защите Руси, то в новгородских важнее умение договариваться, действовать смело и рассчитывать риск. Герой может прославиться талантом и находчивостью.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в этих песнях предстает большим торговым центром: жизнь здесь связана с морем, промыслами и дальними странствиями. Подвиги выражаются через смекалку, а не только силу.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Садко: гусляр, купец и герой новгородских былин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сначала выступает как талантливый, но небогатый музыкант. Его слушают, а мечта о лучшей жизни связана с музыкой, потому что именно она открывает путь к переменам.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гусляр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находит героя: Садко становится богатым купцом. Теперь он умеет не только играть, но и вести дела, рисковать и принимать решения, опираясь на собственный талант и наблюдательность.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купеческому богатству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ведет Садко в дальний путь по морю. Здесь испытания превращают его из исполнителя в человека действия: он доказывает, что готов выдерживать трудности и не теряет уверенности.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путешествие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кульминации появляются фантастические эпизоды: подводное царство и Морской царь. Сюжет соединяет музыку, чудо и удачу, показывая, как дар помогает добиться признания.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Подводное царство и Морской царь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5989"/>
            <a:ext cx="4418400" cy="15984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языковой приём, пример, роль в былине.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былинного языка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Былинная речь запоминается за счёт повторов, эпитетов и ритмичных троекратных построений; гипербола делает образ героя ярче, а формулы начала и конца задают «тон» всему рассказу.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фольклор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62973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489" y="3462973"/>
            <a:ext cx="273600" cy="21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народ видит богатыря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 былинах — это не просто сильный человек. Он встает на защиту тех, кто сам не может справиться с бедой, и охраняет порядок ради спокойной жизни людей.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Русской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черта идеального героя — забота о родной земле. Его поступки связаны с безопасностью государства: он противостоит угрозам и отвечает за то, чтобы люди могли трудиться и жить мирно.
</a:t>
            </a:r>
            <a:endParaRPr lang="en-US" sz="65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ценит честность и справедливые решения. Богатырь умеет сдерживать себя, не действует из одной выгоды и показывает, что сила должна служить правильной цели, а не желанию победить любой ценой.
</a:t>
            </a:r>
            <a:endParaRPr lang="en-US" sz="659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готовность прийти на выручку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понимается как помощь, которая возвращает людям порядок. В былинах богатырь готов действовать решительно и быстро, чтобы беда не успела стать привычной.
</a:t>
            </a:r>
            <a:endParaRPr lang="en-US" sz="65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герой действует не только ради личной славы, а ради общего результата: спасения, восстановления мира, укрепления защищенности. Так богатырь становится примером для всей общины.
</a:t>
            </a:r>
            <a:endParaRPr lang="en-US" sz="6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герой сражается, в сюжете часто есть дорога, испытание и выбор. Так народ показывает, что смелость проверяется не только силой, но и умением действовать достойно.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русских былин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тем раскрывает одну мысль: былина ценит защиту, верность и личную предприимчивость. Разные сюжеты ведут к общему идеалу — справедливому, сильному и полезному обществу герою.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фольклор (обзор тем в былинных сюжетах)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чудесное преувеличение в былинах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художественное преувеличение встречается постоянно: герой поднимает тяжёлое оружие, преодолевает огромные расстояния, быстро побеждает противников или выдерживает невероятные испытания.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не стоит понимать буквально. Авторы используют их, чтобы сделать богатыря заметно отличающимся от обычного человека и подчеркнуть исключительность его силы и характера.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работает как выразительный способ рассказать о подвиге слушателям: она усиливает эмоции и помогает понять, за какие качества народ уважает богатыря.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чудесное преувеличение связано не только с физической мощью, но и с выдержкой: герой может проявить терпение, стойкость и смелость там, где другие сомневались бы.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и историческая правда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— не точные исторические хроники, но в них сохраняются узнаваемые следы реальной жизни Древней Руси: упоминаются князья, города, дороги и военные походы.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сюжетах встречаются темы торговли, защиты от врагов и представления о том, как устроена жизнь общества. Исторические детали часто соседствуют с вымышленными чудесами и сказочными эпизодами.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фактов и фантастики превращает былины в важный культурный памятник: они показывают не «что было по дням», а народное отношение к прошлому.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 культуре сегодня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на полотне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Виктора Васнецова сделали образы богатырей узнаваемыми для многих поколений. Впечатляет торжественность поз, суровая природа и ощущение готовности защищать Русь. Так былинный мир из устной традиции перешёл в изобразительное искусство XIX–XX веков.
</a:t>
            </a:r>
            <a:endParaRPr lang="en-US" sz="73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стала символом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былин часто превращаются в музыку, спектакль и мультфильм: герой мыслится как часть большого народного эпоса. Особенно работает мотив таланта, который помогает пройти испытания. Поэтому былинная история легко оживает в современной постановке и визуальных образах.
</a:t>
            </a:r>
            <a:endParaRPr lang="en-US" sz="7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богатыря как общий образ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рассказах о былинах звучит «три богатыря», возникает ощущение целой дружины. Такое коллективное представление помогает понять: народ искал в герое не одного, а пример для многих. Потому символическое изображение богатырей остаётся актуальным и сегодня.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былину на уроке литературы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содержания и художественных средств в школьной 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былины нужны шестикласснику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былины помогают почувствовать связь времен: в них живут представления о героизме и красота старинной речи. Шестикласснику это важно, потому что развивает интерес к литературе и ценностям — смелости, чести, силе, уму и верности.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2026-05-15T04:02:44Z</dcterms:created>
  <dcterms:modified xsi:type="dcterms:W3CDTF">2026-05-15T04:02:44Z</dcterms:modified>
</cp:coreProperties>
</file>