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Г.Р. Державин: поэт, государственный деятель, новатор русской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чиновник и новатор слова, оставивший яркий след в русской культуре.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 был временем реформ, служения государству и поиска нового литературного языка. Державин сумел соединить торжественную поэзию с живой речью и личными чувствами, сделав стихи ближе к реальной жизни человека.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и литература XVIII века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Гавриил Романович Державин родился в 1743 году в Казанской губернии в небогатой дворянской семье. С детства он видел скромный быт и труд провинциальной жизни.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Казанской гимназии длилась недолго. После неё Державин поступил на военную службу в Преображенский полк и рано познакомился с дисциплиной.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научила его наблюдать людей и события. Позже этот опыт помог ему писать не только о высоких темах, но и о настоящей жизни.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ранние годы Державина
</a:t>
            </a:r>
            <a:endParaRPr lang="en-US" sz="314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в биографии Державина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детства и первых впечатлений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была для Державина местом детства и первых уроков жизни. Здесь он увидел уклад дворянской семьи, который запомнился ему надолго.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Провинциальная среда как источник наблюдений
</a:t>
            </a:r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провинциальные впечатления позже помогли поэту замечать бытовые подробности. Поэтому в его стихах так часто появляются живые, узнаваемые картины.
</a:t>
            </a:r>
            <a:endParaRPr lang="en-US" sz="16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и первые литературные опыты
</a:t>
            </a:r>
            <a:endParaRPr lang="en-US" sz="2569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1762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вступления на службу Державин оказался в кругу военных и столичных людей. Он внимательно наблюдал нравы, речь и поведение окружающих.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1760-е годы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годы он начал писать стихи, ориентируясь на традиции Ломоносова и Сумарокова. Его ранние тексты были торжественными и строгими.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1760-х — 1770-е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Державин искал собственный голос. В его поэзии стали заметнее личные чувства, яркие образы и интерес к живой речи.
</a:t>
            </a:r>
            <a:endParaRPr lang="en-US" sz="13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 поэзия в его жизни шли рядом. Поэтому его стихи о долге и справедливости звучат особенно убедительно и правдиво.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занимал важные государственные должности и работал в Сенате. Он не только писал о власти, но и сам участвовал в государственной жизни.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был губернатором Олонецкой и Тамбовской губерний. Эти назначения дали ему опыт управления, ответственности и постоянного общения с людьми.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при Екатерине II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Державина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 служба, литературная слава и поздняя жизнь в усадьбе сменяли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Державин развивался одновременно как поэт и государственный деятель.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из школьного курса литературы; хронология: 1743, 1762, 1782, 1790-е, 1803–1807, 1815, 1816.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«Фелица» была написана в 1782 году и сразу выделила Державина среди поэтов своего времени.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«Фелица» и литературная слава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в произведении показана как мудрая и справедливая правительница, достойная уважения и похвалы.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сочетает торжественные строки с иронией, бытовыми подробностями и живой интонацией, что делает текст особенно выразительным.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смелая смесь высокого и разговорного стиля принесла ему широкую известность и открыла путь к новым темам в поэзии.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5344" y="2529223"/>
            <a:ext cx="25650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52978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55332"/>
            <a:ext cx="337500" cy="30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власти, долга и справедливости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сильнее славы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часто пишет о быстротечности жизни. Он показывает, что время одинаково строго относится и к простым людям, и к правителям.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власти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Державина власть не выглядит простой привилегией. Это прежде всего обязанность служить государству и заботиться о людях.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Справедливый суд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ценил честность и требовал справедливого отношения к человеку. Его строки напоминают, что власть без совести теряет смысл.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поэта важно, чтобы человек сохранял честь, внутреннюю силу и чувство долга. Именно это делает личность по-настоящему значимой.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и достоинство
</a:t>
            </a:r>
            <a:endParaRPr lang="en-US" sz="11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о природе, чувствах и памяти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писал не только торжественные оды, но и лирические произведения о природе, дружбе, семье и памяти. В них особенно заметны конкретные образы и искренние чувства.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стихотворениях «Водопад», «На смерть князя Мещерского» и «Евгению. Жизнь Званская» поэт показывает повседневную жизнь, размышляет о человеке и умеет делать обычное особенно важным.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5210" y="1479875"/>
            <a:ext cx="4267680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Державина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разных жанрах Державин писал о власти, времени, славе поэта и роли личности.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умел писать и торжественные оды, и философские размышления, поэтому его творчество отличается темами и интонациями.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Г.Р. Державина; литературоведческая традиция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не разделял поэзию на строго «высокую» и «простую»: рядом с торжественными словами у него появляются бытовые детали, разговорные обороты и живые наблюдения.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Державина и его новаторство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вводил в оду личный голос автора, поэтому стихотворение звучит не как безличная речь, а как размышление человека, который сам переживает описываемые события.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 сделал поэзию более естественной и выразительной. Позднее именно эта свобода помогла развиться литературе XIX века, особенно у Пушкина.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ода Державина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 оде соединяются торжественность, личное отношение и философский вывод.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39000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72750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39000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250" y="1757750"/>
            <a:ext cx="337500" cy="30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и культурная жизнь Петербурга
</a:t>
            </a:r>
            <a:endParaRPr lang="en-US" sz="3016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61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был заметной фигурой петербургского общества конца XVIII века. Он общался с писателями, участвовал в обсуждениях и хорошо знал вкусы образованной публики своего времени.
</a:t>
            </a:r>
            <a:endParaRPr lang="en-US" sz="1224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56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часто откликались на важные вопросы эпохи: честь, служение, справедливость. Поэтому они звучали не только как литература, но и как часть культурной беседы о жизни страны.
</a:t>
            </a:r>
            <a:endParaRPr lang="en-US" sz="1139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звучания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уделял большое внимание ритму, повторам и сильным интонациям. Его тексты рассчитаны на выразительное чтение, словно их нужно произносить вслух перед слушателями.
</a:t>
            </a:r>
            <a:endParaRPr lang="en-US" sz="1158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искусств
</a:t>
            </a:r>
            <a:pPr algn="l" indent="0" marL="0">
              <a:lnSpc>
                <a:spcPct val="100000"/>
              </a:lnSpc>
              <a:buNone/>
            </a:pPr>
            <a:r>
              <a:rPr lang="en-US" sz="62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интересовался театром и музыкой, а это помогало ему строить яркие, запоминающиеся строки. В его стихах чувствуется не только мысль, но и особая звучность речи.
</a:t>
            </a:r>
            <a:endParaRPr lang="en-US" sz="124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Державина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торжественных одах Державин часто переходит от государственных вопросов к личным наблюдениям и человеческим чувствам.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темы связаны с долгом и быстротечностью жизни: именно они сильнее всего определяют общий тон его поэзии.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основных произведений Г.Р. Державина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560750" y="1924650"/>
            <a:ext cx="25092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творчество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этого периода всё чаще звучат темы тишины, памяти, труда и благодарности за прожитую жизнь. Образ усадьбы помогает поэту говорить о человеке без громких слов, но очень искренне.
</a:t>
            </a:r>
            <a:endParaRPr lang="en-US" sz="1382" dirty="0"/>
          </a:p>
        </p:txBody>
      </p:sp>
      <p:sp>
        <p:nvSpPr>
          <p:cNvPr id="8" name="Text 2"/>
          <p:cNvSpPr txBox="1"/>
          <p:nvPr/>
        </p:nvSpPr>
        <p:spPr>
          <a:xfrm>
            <a:off x="3270825" y="18075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1800-е годы
</a:t>
            </a:r>
            <a:pPr algn="r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живёт в имении Званка под Новгородом, занимается хозяйством и приводит в порядок свои рукописи. Спокойная усадебная жизнь становится для него временем итогов и размышлений.
</a:t>
            </a:r>
            <a:endParaRPr lang="en-US" sz="1349" dirty="0"/>
          </a:p>
        </p:txBody>
      </p:sp>
      <p:sp>
        <p:nvSpPr>
          <p:cNvPr id="9" name="Text 3"/>
          <p:cNvSpPr txBox="1"/>
          <p:nvPr/>
        </p:nvSpPr>
        <p:spPr>
          <a:xfrm>
            <a:off x="3270825" y="363410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1816 год
</a:t>
            </a:r>
            <a:pPr algn="r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умирает в Званке, оставив после себя богатое литературное наследие. Его последние годы показывают, что поэт до конца жизни оставался внимателен и к слову, и к прожитому пути.
</a:t>
            </a:r>
            <a:endParaRPr lang="en-US" sz="1354" dirty="0"/>
          </a:p>
        </p:txBody>
      </p:sp>
      <p:sp>
        <p:nvSpPr>
          <p:cNvPr id="10" name="Text 4"/>
          <p:cNvSpPr txBox="1"/>
          <p:nvPr/>
        </p:nvSpPr>
        <p:spPr>
          <a:xfrm>
            <a:off x="510250" y="365925"/>
            <a:ext cx="2655600" cy="44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в Званке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и молодой Пушкин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зале лицея прозвучали новые стихи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1815 году в Царскосельском лицее Державин слушал выступление юного Пушкина. Атмосфера была торжественной: зал, учителя, воспитанники и напряжённая тишина перед чтением. Для всех присутствующих это стало редким мгновением встречи двух эпох.
</a:t>
            </a:r>
            <a:endParaRPr lang="en-US" sz="1324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таланта нового поколения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Державин услышал стихотворение Пушкина, он сразу заметил силу и свежесть его дара. Эта сцена вошла в историю литературы как знак уважения мастера к молодому поэту и как символ смены литературных поколений.
</a:t>
            </a:r>
            <a:endParaRPr lang="en-US" sz="139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Державина ученики видят, как поэзия XVIII века соединяла разговор о государстве, чести и службе с личными чувствами и наблюдениями о жизни человека.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помогают лучше понять эпоху Екатерины II, представления о долге и справедливости, а также переход от строгого классицизма к более свободной литературе.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Державина легко запоминаются благодаря точным образам и сильной интонации. Поэтому он остаётся важным автором школьной программы и сегодня.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Державин важен для школьного изучения литературы
</a:t>
            </a:r>
            <a:endParaRPr lang="en-US" sz="26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жизни и творчества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основные события биографии Державина с его службой и литературными достижениями.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Державина показывает редкое единство службы и поэзии: важные события биографии сразу отражались в его творчестве и наоборот.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Г.Р. Державина; история русской литературы XVIII–XIX веков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Державина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показал, что русская поэзия может быть одновременно торжественной, живой и глубоко личной. Его стихи стали важным шагом к литературе XIX века и сохранили силу до наших дней.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2026-05-22T18:15:28Z</dcterms:created>
  <dcterms:modified xsi:type="dcterms:W3CDTF">2026-05-22T18:15:28Z</dcterms:modified>
</cp:coreProperties>
</file>