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химический состав клетки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8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воды, белков, липидов, углеводов, нуклеиновых кислот и минеральных солей.
</a:t>
            </a:r>
            <a:endParaRPr lang="en-US" sz="4008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химического состава клетки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клеток регулирует все жизненные процессы: обмен веществ, реакцию на условия среды, рост и размножение. Биологические молекулы обеспечивают выполнение основных функций и взаимодействие с окружающей средой.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веществ в клетке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органическим веществам клетки относят белки, липиды, углеводы и нуклеиновые кислоты. Они составляют до трети массы клетки и отвечают за структуру и жизнедеятельность.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
</a:t>
            </a:r>
            <a:endParaRPr lang="en-US" sz="1392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неорганическим относятся вода, минеральные соли и газы. Они составляют большую часть массы клетки и обеспечивают растворение и транспорт веществ.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основной компонент, примерно 70%; остальные вещества распределены между органическими и минеральными составляющими клетки.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органических и неорганических веществ
</a:t>
            </a:r>
            <a:endParaRPr lang="en-US" sz="12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клетке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70–80% массы клетки и служит растворителем для множества соединений, обеспечивая подвижность и взаимодействие молекул.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химических реакциях, поддерживает форму клетки, транспортирует вещества и стабилизирует температурный режим внутри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55973"/>
            <a:ext cx="4007700" cy="2233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элементов в клетке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% содержания основных веществ в клетке и их вклад в её массу.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клетки приходится на воду и белки, что определяет её жизненные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клеток, 2023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10203" y="1479100"/>
            <a:ext cx="204394" cy="297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Макроэлементы: основные химические элементы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(Ca)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формировании костей, клеточных сигналах и сокращении мышц.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(N)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 аминокислоты и нуклеиновые кислоты, незаменим для синтеза белков.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(O)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компонент воды и многих органических веществ, обеспечивает окислительные процессы.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(C)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Фундаментальный элемент органических соединений, входит в состав белков, жиров, углеводов и нуклеиновых кислот.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Микроэлементы: биологическое значение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необходимо для переноски кислорода в крови и функционирования ферментов в метаболизме.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и медь поддерживают работу множества ферментов, способствуя иммунитету и энергетическому обмену.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и фтор важны для синтеза гормонов щитовидной железы и укрепления зубной эмали.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веществ клетки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белки вместе составляют около 88% массы клетки, определяя её структуру и функции.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воды и белков подчёркивает их ключевую роль в жизнедеятельности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биохимические данные, 2024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основные функции и примеры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 каркас клетки, обеспечивая её форму и прочность. Пример — кератин в волосах и ногтях.
</a:t>
            </a:r>
            <a:endParaRPr lang="en-US" sz="960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 белков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реакции, а транспортные белки переносят вещества через мембраны, поддерживая обмен веществ.
</a:t>
            </a:r>
            <a:endParaRPr lang="en-US" sz="930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и транспорт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гуморального иммунитета защищают организм от инфекций, а гемоглобин переносит кислород в крови.
</a:t>
            </a:r>
            <a:endParaRPr lang="en-US" sz="960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функции белков
</a:t>
            </a:r>
            <a:endParaRPr lang="en-US" sz="12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Аминокислоты: строительные блоки белков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белках присутствует 20 различных аминокислот, которые соединяются пептидными связями, образуя полипептидные цепи.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аминокислот уникальна для каждого белка и определяет его трёхмерную структуру и функцию.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участвуют в метаболизме, выполняют регуляторные и сигнальные функции в клетке.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аминокислоты являются незаменимыми и должны поступать с пищей для полноценного функционирования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являются важной частью клеточных мембран, формируя их структуру и обеспечивая защиту клеточных органелл. Они также служат энергетическим запасом для клетки, который мобилизуется при необходимости.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липидов включают фосфолипиды, составляющие основу мембран, триглицериды, запасаемые в виде жира, и холестерин, участвующий в синтезе гормонов и стабилизации мембран.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их роль в клетке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углеводов в клетке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являются главным источником энергии для клетки, быстро расщепляясь и обеспечивая необходимую для жизнедеятельности энергию. Они играют ключевую роль в обмене веществ.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входят в состав клеточных оболочек, обеспечивая прочность и защиту вещества клетки. Значительную роль играют запасные формы — крахмал у растений и гликоген у животных.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углеводы, например целлюлоза, формируют клеточные стенки у растений, обеспечивая им механическую прочность и поддержку.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нуклеиновых кислот в клетке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Дезоксирибонуклеиновая кислота содержит всю генетическую информацию, необходимую для развития и функционирования организма. Она хранит последовательность нуклеотидов, которая задаёт синтез всех белков в клетке.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– хранитель наследственной информации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Рибонуклеиновая кислота участвует в переносе генетической информации от ДНК к рибосомам. Там она направляет сборку аминокислот в правильном порядке для формирования белков.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– посредник и исполнитель синтеза белка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 в клетке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обмена веществ обеспечивает жизнедеятельность клетки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и их значение для клетки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калия, натрия, кальция и магния играют ключевую роль в передаче нервных импульсов и поддержании внутреннего баланса клеток. Они также необходимы для правильной работы ферментов.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помогают стабилизировать структуру клетки и осуществляют прохождение сигналов через мембраны, обеспечивая координацию процессов и реакций внутри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соли: основные свойства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поддерживают кислотно-щелочное равновесие в организме, что важно для стабильной работы всех клеточных процессов.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кальция необходимы для формирования костей и зубов, придавая им прочность и твёрдость.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играют роль в свертывании крови, обеспечивая жизненно важную защиту при повреждениях.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натрия регулируют водный баланс клеток и поддерживают передачу нервных сигналов для нормального функционирования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2710" y="1736425"/>
            <a:ext cx="3943680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органических и неорганических веществ клетки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различия по функциям, количеству и примерам органических и неорганических компонентов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отвечают за жизненные функции, а неорганические — за среду и поддержку жизнедеятельности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учебники, 2023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Вариабельность химического состава клеток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мышечных клетках преобладают белки, обеспечивающие сокращение и движение за счёт структурных и ферментных функций.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 содержат большое количество липидов, которые служат основным запасом энергии и выполняют защитные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содержат много углеводов, прежде всего целлюлозы, составляющей клеточную стенку и придающей прочность растению.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химического состава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 и биотехнологии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биологических процессов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химического состава клеток помогает создавать эффективные лекарственные препараты и методы диагностики различных заболеваний. Это открывает новые возможности для терапии и профилактики.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обеспечивает понимание механизмов обмена веществ и регуляции жизненных функций, что важно для развития науки и инноваций в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 определяет её функции, структуру и адаптацию. Понимание состава формирует фундамент для развития медицины, биотехнологий и углублённого познания живых систем.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химического состава клетки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2026-05-08T07:38:34Z</dcterms:created>
  <dcterms:modified xsi:type="dcterms:W3CDTF">2026-05-08T07:38:34Z</dcterms:modified>
</cp:coreProperties>
</file>