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jpe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 человека и других живых существ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часть живой природы, как звери, птицы и растения.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мире живой природы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рождается, растёт, взрослеет и стареет, как все живые существа. Для жизни ему нужны воздух, вода, пища и тепло. Поэтому учёные считают человека частью живой природы.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признак всех живых организмов — клетки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организмы состоят из клеток. Они слишком малы, чтобы увидеть их невооружённым глазом, но именно клетки образуют тело человека, животных и растений и помогают им жить.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жизнь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теле человека находятся миллиарды клеток. Одни строят кожу, другие помогают мышцам двигаться, а третьи работают в органах. Вместе они выполняют важную общую работу.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Клеток очень много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получают нужные вещества, используют их для энергии и постоянно обновляются. Благодаря этому живой организм растёт, развивается и может справляться с обычными делами каждый день.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растут и питаются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 у живого существа не было клеток, оно не смогло бы дышать, питаться и расти. Поэтому клетка — это маленькая, но очень важная часть любого организма.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без клеток невозможна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Дыхание: воздух нужен всем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352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человека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352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вдыхает воздух лёгкими. С воздухом в организм поступает кислород, который нужен клеткам для работы. Без дыхания человек не может жить долго, поэтому воздух нужен постоянно.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67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067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человеку не хватает воздуха, он быстро слабеет. Дыхание помогает организму работать, двигаться и учиться. Поэтому воздух — один из самых нужных подарков природы.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6829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растения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6829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дышат через маленькие отверстия на теле, а растения тоже обмениваются газами с воздухом. Значит, дыхание важно не только для людей, но и для всего живого мира.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5590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дышат рыбы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590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берут кислород из воды с помощью жабр. Они живут в воде, но тоже нуждаются в дыхании. У каждого живого существа есть свой удобный способ получать воздух или кислород.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80863"/>
            <a:ext cx="440100" cy="39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40290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40290"/>
            <a:ext cx="440100" cy="440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пища живым существам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растений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получают нужные вещества из почвы, воды и воздуха. Они не едят как люди, но тоже питаются и могут расти, если им хватает света и влаги.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для дел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даёт энергию для движения, работы и отдыха. Благодаря питанию организм не только не устаёт слишком быстро, но и успевает восстановиться после долгого дня.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человека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едят разные продукты: хлеб, кашу, овощи, фрукты и молочные блюда. Пища помогает расти, учиться, играть и иметь силы на весь день.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животных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тоже ищут еду: кто-то ест траву, кто-то — зёрна, а кто-то — других мелких животных. Без пищи у них не будет сил для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200" y="1480811"/>
            <a:ext cx="3958800" cy="3301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живых существ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854936" y="1774952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постепенно становится взрослым. Сначала он маленький, потом учится ходить, говорить, читать и многое другое. Рост и развитие идут рядом, но не всегда одинаково быстро.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854936" y="1561100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человека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54936" y="3485332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— это увеличение размера и массы тела. У живого существа становятся длиннее руки, выше стебель или больше листья. Это заметное изменение можно увидеть глазами.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854936" y="3271480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рост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88980" y="2630130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вырастает в собаку, а маленькое семя превращается в растение. У каждого живого существа свой путь, и у всех он выглядит по-своему интересно.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88980" y="2416278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природе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88980" y="4340510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— это появление новых умений и изменений в организме. Живое существо становится сильнее, умнее и лучше приспосабливается к своей жизни и окружающему миру.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88980" y="4126658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развитие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помогает жить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7213" y="1484900"/>
            <a:ext cx="5024228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ходит, бегает, прыгает, наклоняется и поднимает руки. Эти движения помогают ему играть, трудиться, добираться до нужного места и заботиться о себе.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07228" y="1271050"/>
            <a:ext cx="502422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человека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59388" y="4438050"/>
            <a:ext cx="5024228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движение заметно сразу, а иногда его можно увидеть только со временем. Но у всех живых существ оно помогает оставаться живыми и активными.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3559403" y="4224200"/>
            <a:ext cx="502422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Видимое и незаметное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2133301" y="2961475"/>
            <a:ext cx="5024228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помогает искать пищу, спасаться от опасности и менять место, если там стало неудобно. Без движения было бы трудно выжить даже самым ловким существам.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2133316" y="2747625"/>
            <a:ext cx="502422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двигаться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1420257" y="2223177"/>
            <a:ext cx="5024228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плавают, птицы летают, змеи ползают, а улитки медленно скользят. У каждого животного свой способ движения, который помогает ему жить в своей среде.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1420272" y="2009325"/>
            <a:ext cx="502422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двигаются животные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2846345" y="3699756"/>
            <a:ext cx="5024228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растения умеют двигаться: они поворачиваются к свету, тянутся вверх и раскрывают листья. Их движение очень медленное, но оно тоже важно для жизни.
</a:t>
            </a:r>
            <a:endParaRPr lang="en-US" sz="800" dirty="0"/>
          </a:p>
        </p:txBody>
      </p:sp>
      <p:sp>
        <p:nvSpPr>
          <p:cNvPr id="19" name="Text 11"/>
          <p:cNvSpPr txBox="1"/>
          <p:nvPr/>
        </p:nvSpPr>
        <p:spPr>
          <a:xfrm>
            <a:off x="2846360" y="3485900"/>
            <a:ext cx="502422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тоже движутся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живое существо получает всё нужное для жизни
</a:t>
            </a:r>
            <a:endParaRPr lang="en-US" sz="239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веществ и энергии в организме живого существа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3324462"/>
            <a:ext cx="526500" cy="46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7150" y="3282462"/>
            <a:ext cx="483000" cy="55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9450" y="3282462"/>
            <a:ext cx="483000" cy="55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8300" y="1442174"/>
            <a:ext cx="483000" cy="55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38850" y="1454924"/>
            <a:ext cx="526500" cy="526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помогают узнавать мир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985800" y="3282562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360000" y="3949987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помогают видеть людей, предметы, цвета и дорогу. С их помощью человек замечает, что происходит вокруг, и может вовремя среагировать на опасность.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901200" y="3282562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6275400" y="3949987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помогает ощущать вкус еды: сладкий, солёный, кислый или горький. Так человек лучше понимает, что он ест, и может выбирать пищу.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3943500" y="3282562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317700" y="3949987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помогает чувствовать запахи. Он подсказывает, где пахнет вкусно, а где лучше быть осторожнее. У животных обоняние часто особенно острое и очень полезное.
</a:t>
            </a:r>
            <a:endParaRPr lang="en-US" sz="1000" dirty="0"/>
          </a:p>
        </p:txBody>
      </p:sp>
      <p:sp>
        <p:nvSpPr>
          <p:cNvPr id="22" name="Text 8"/>
          <p:cNvSpPr txBox="1"/>
          <p:nvPr/>
        </p:nvSpPr>
        <p:spPr>
          <a:xfrm>
            <a:off x="5422350" y="1442275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4796550" y="2109700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чувствует тепло, холод, прикосновение и боль. Она помогает человеку понимать, мягкий ли предмет, горячий ли чай и не пора ли убрать руку.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2464650" y="1442275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1838850" y="2109700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 помогают слышать речь, музыку, шаги и звуки природы. Благодаря слуху человек понимает других людей и может узнавать, что происходит даже не глядя вокруг.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защите живых существ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 в колючем пальто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ежа пугают, он сворачивается в клубок и прячет мягкое брюшко. Иголки делают его почти неприступным для врагов. Такой защитный «костюм» помогает ему спокойно жить в лесу и искать еду. Даже маленький еж умеет постоять за себя.
</a:t>
            </a:r>
            <a:endParaRPr lang="en-US" sz="808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Черепаха и её домик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черепахи есть прочный панцирь — словно крепкий дом, который всегда с ней. Если рядом становится опасно, она может спрятать голову и лапы. Панцирь защищает её от ударов, холода и многих неприятностей.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Заяц, который умеет спасаться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не носит иголок и панциря, зато у него быстрые ноги и чуткий слух. Он замечает опасность раньше многих других животных и быстро убегает. Иногда лучшая защита — это скорость и внимательность.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помогает жизни продолжаться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новая жизнь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людей рождаются дети, у животных — детёныши. Они получают заботу и постепенно учатся жить рядом со взрослыми.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Созревают семена и плоды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после цветения появляются плоды и семена. Из них вырастают новые растения, если есть вода, свет и тепло.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продолжается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размножению на Земле возникают новые живые существа. Так природа не пустеет, а жизнь передаётся дальше.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3597" y="1479650"/>
            <a:ext cx="2048805" cy="3303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и забота о малышах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60448" y="2412275"/>
            <a:ext cx="18510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общаются словами, письмом, улыбкой и жестами. Животные тоже передают сообщения: звуками, движениями, позами и запахами. Так они находят друг друга и предупреждают об опасности.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0448" y="1646000"/>
            <a:ext cx="1851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сигналы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584448" y="2412275"/>
            <a:ext cx="18510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взрослые кормят малышей, согревают их, защищают и показывают, как жить. Без этой помощи маленьким детям и детёнышам было бы намного труднее.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584448" y="1646000"/>
            <a:ext cx="1851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взрослых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708448" y="2412275"/>
            <a:ext cx="18510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Малыши наблюдают за взрослыми и постепенно перенимают полезные умения. Человек учится говорить, ходить и быть аккуратным, а многие животные — искать пищу и прятаться от врагов.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08448" y="1646000"/>
            <a:ext cx="1851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вместе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устроены тела живых существ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своё строение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есть голова, туловище, руки и ноги. Такое строение помогает ему ходить, брать предметы, писать и выполнять много разных дел. Каждая часть тела нужна и важна.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помогает выживать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каждого живого существа устроено не случайно. Оно помогает находить пищу, двигаться, защищаться и чувствовать окружающий мир. Поэтому у разных животных и у человека строение разное, но очень полезное.
</a:t>
            </a:r>
            <a:endParaRPr lang="en-US" sz="885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тела не похожи друг на друга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одних животных есть лапы, у других — крылья, плавники или хвост. Эти части тела помогают им жить там, где они обитают: в лесу, в небе или в воде.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5436" y="3245763"/>
            <a:ext cx="403725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84300"/>
            <a:ext cx="440100" cy="35208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34899" y="1429640"/>
            <a:ext cx="346050" cy="461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человеку каждый день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энергии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даёт силы для учёбы, игр, прогулок и роста. Если питаться правильно, организму легче развиваться и справляться с нагрузками каждый день.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тепло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и тепло нужны людям, животным и растениям. Они помогают согреваться, расти и чувствовать себя хорошо, когда природа не капризничает.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для дыхания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 может долго жить без воздуха. Он нужен лёгким, чтобы организм получал кислород и мог работать, бегать, думать и даже спокойно спать.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 жизни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телу работать правильно: утоляет жажду, переносит нужные вещества и поддерживает здоровье. Без неё человек быстро почувствует слабость и усталость.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и особенное у человека и животных
</a:t>
            </a:r>
            <a:endParaRPr lang="en-US" sz="2801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признаки, которые объединяют живые существа, и черты, отличающие человека и животных друг от друга.
</a:t>
            </a:r>
            <a:endParaRPr lang="en-US" sz="151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биологи наблюдают за живой природой
</a:t>
            </a:r>
            <a:endParaRPr lang="en-US" sz="2607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352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Изучают строение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352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 рассматривают, из чего состоят люди, животные и растения, и чем их тела похожи или отличаются. Это помогает лучше понимать, как устроена жизнь.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67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Охраняют природу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067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помогают беречь редкие растения и животных. Когда учёные знают, что им угрожает, легче придумать меры защиты и сохранить виды для будущего.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6829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лечить людей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6829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теле человека нужны врачам. Они помогают узнавать причины болезней и находить способы лечения, чтобы люди быстрее возвращались к хорошему самочувствию.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5590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Следят за поведением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590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наблюдают, как живые существа ищут пищу, защищаются и заботятся о потомстве. Поведение часто подсказывает, что нужно организму для жизни.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природа нужна всем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грязно — всем тяжело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реку попадает мусор, рыбам становится трудно жить, а людям — нельзя брать из неё чистую воду. Дым и пыль в воздухе мешают дышать и портят здоровье. Природа быстро показывает, что ей больно.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Тишина, чистота и радость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чистом лесу приятно гулять, слушать птиц и играть. Если кругом шум, грязь и сломанные ветки, даже красивое место становится грустным. Беречь природу — значит делать жизнь удобной и для себя, и для других.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помогает живому миру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простые действия, которые каждый ребёнок может выполнять каждый день, чтобы беречь растения, животных и чистоту вокруг.
</a:t>
            </a:r>
            <a:endParaRPr lang="en-US" sz="151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существа связаны между собой. Это напоминание помогает относиться к природе бережно и с уважением.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природа объединяет людей, животных и растения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урока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— часть живой природы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похож на других живых существ и всё же умеет многое особенное. Если беречь природу, мы бережём свой дом, здоровье и будущее Земли.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2026-05-26T00:31:37Z</dcterms:created>
  <dcterms:modified xsi:type="dcterms:W3CDTF">2026-05-26T00:31:37Z</dcterms:modified>
</cp:coreProperties>
</file>