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литературного языка: 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 звучит по-разному в разных ситуациях, и это важно понимать.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меняется в зависимости от ситуации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речи помогает выбрать нужные слова и построить текст так, чтобы он подходил цели общения, собеседнику и обстановке. Благодаря стилям один и тот же смысл можно передать по-разному: просто, строго, точно или образно.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00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237" y="1481440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5812" y="3077108"/>
            <a:ext cx="432900" cy="384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в повседневном общении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без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нужен в разговоре с друзьями, дома и в переписке. Он звучит естественно, потому что в нём преобладают короткие фразы, простые слова и живой тон.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речи часто есть обращения, частицы и вопросы, которые делают общение более личным. Реплика сразу показывает, что говорящий ждёт ответа и вовлекает собеседника в диалог.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люди пишут быстро и по делу, поэтому нередко сокращают фразы и используют привычные слова вроде «ну», «давай», «сейчас». Это экономит время и делает текст непринуждённым.
</a:t>
            </a:r>
            <a:endParaRPr lang="en-US" sz="122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часто передаёт настроение: радость, удивление, одобрение, просьбу. Поэтому в ней легко встретить слова вроде «классно» или «здорово», которые звучат тепло и по-дружески.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достоинство разговорного стиля — его естественность. Он помогает говорить свободно, без лишней строгости, и особенно подходит для повседневного общения в привычной обстановке.
</a:t>
            </a:r>
            <a:endParaRPr lang="en-US" sz="12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точность и понятность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научный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встречается в учебниках, энциклопедиях, справочниках и ответах на уроках. Его задача — сообщать знания ясно, без лишних эмоций и случайных слов.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научный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важны термины, определения и логичный порядок мыслей. Научная речь объясняет причины и помогает понять явление точно, поэтому формулировки здесь особенно аккуратны.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различаются стили литературного языка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каждый стиль по-разному сочетает точность, эмоции и выразительность.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самый живой, научный и официально-деловой — самые строгие, а художественный — самый образный.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стилей русского литературного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22" y="1508047"/>
            <a:ext cx="4094507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и их особенности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используется каждый стиль и чем он отличается.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общения сразу подсказывает, какой стиль выбрать: для документа, новости, ответа на уроке или художественного текста нужны разные языковые средства.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сферам употребления стилей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стиль: язык документов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 используют в заявлениях, справках, приказах, правилах и объявлениях. Он нужен там, где особенно важны точность, краткость и однозначность формулировок.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встречаются устойчивые слова и обороты: «согласно», «в связи с», «обязан», «подлежит», «настоящим». Они помогают сделать текст строгим и понятным без лишних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деловом стиле неуместны шутки, уменьшительные слова и сильные эмоции. Текст должен передавать информацию спокойно и ясно, чтобы его можно было понимать одинаково.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66" y="1734197"/>
            <a:ext cx="1233798" cy="1329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666" y="3268028"/>
            <a:ext cx="1233798" cy="13299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0202" y="1734197"/>
            <a:ext cx="1233798" cy="13299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202" y="3268028"/>
            <a:ext cx="1233798" cy="13299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0581" y="1729033"/>
            <a:ext cx="2339186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газета сообщает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газете появился материал о волонтёрской акции, которая объединила учеников разных классов. В тексте есть точные факты, даты и имена участников, но автор также подчёркивает, что событие стало важным для всей школы.
</a:t>
            </a:r>
            <a:endParaRPr lang="en-US" sz="1257" dirty="0"/>
          </a:p>
        </p:txBody>
      </p:sp>
      <p:sp>
        <p:nvSpPr>
          <p:cNvPr id="11" name="Text 1"/>
          <p:cNvSpPr txBox="1"/>
          <p:nvPr/>
        </p:nvSpPr>
        <p:spPr>
          <a:xfrm>
            <a:off x="2070581" y="3252433"/>
            <a:ext cx="2339186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Выступление, которое привлекает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ведущий обращается к ребятам, задаёт риторический вопрос и призывает участвовать в добром деле. Такая речь звучит энергично и помогает сразу заинтересовать слушателей, потому что соединяет информацию и эмоциональный отклик.
</a:t>
            </a:r>
            <a:endParaRPr lang="en-US" sz="1252" dirty="0"/>
          </a:p>
        </p:txBody>
      </p:sp>
      <p:sp>
        <p:nvSpPr>
          <p:cNvPr id="12" name="Text 2"/>
          <p:cNvSpPr txBox="1"/>
          <p:nvPr/>
        </p:nvSpPr>
        <p:spPr>
          <a:xfrm>
            <a:off x="6288314" y="1729033"/>
            <a:ext cx="2368989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событие заметили все?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Новостная заметка отвечает не только на вопрос «что произошло?», но и показывает, почему это важно. Именно поэтому в публицистическом стиле рядом с фактами часто появляются оценочные слова и короткие выразительные фразы.
</a:t>
            </a:r>
            <a:endParaRPr lang="en-US" sz="1257" dirty="0"/>
          </a:p>
        </p:txBody>
      </p:sp>
      <p:sp>
        <p:nvSpPr>
          <p:cNvPr id="13" name="Text 3"/>
          <p:cNvSpPr txBox="1"/>
          <p:nvPr/>
        </p:nvSpPr>
        <p:spPr>
          <a:xfrm>
            <a:off x="6288314" y="3252433"/>
            <a:ext cx="2368989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который хочется прочитать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обычно начинается с яркого заголовка. Он должен привлечь внимание, а затем быстро сообщить главное, чтобы читатель понял тему и захотел узнать подробности.
</a:t>
            </a:r>
            <a:endParaRPr lang="en-US" sz="1389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стиль: новости и общественная жизнь
</a:t>
            </a:r>
            <a:endParaRPr lang="en-US" sz="2700" dirty="0"/>
          </a:p>
        </p:txBody>
      </p:sp>
      <p:sp>
        <p:nvSpPr>
          <p:cNvPr id="15" name="Text 5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стиль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понять стиль по цели, словам и форме текста.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стиль: образность и красота речи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нужен в сказках, рассказах, повестях, стихах и баснях. Он помогает не просто сообщить факт, а создать яркую картину и передать настроение героев.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встречаются эпитеты, сравнения, метафоры и олицетворения. Эти средства делают речь более выразительной и помогают читателю представить описываемое.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особенно хорошо передаёт чувства, впечатления и красоту окружающего мира. Даже обычное явление в нём может зазвучать необычно и запомниться надолго.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образности художественный текст читается как маленькая история или картина. Он вызывает эмоции и помогает увидеть знакомые вещи по-новому.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5237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изобразительно-выразительные средства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выделяет признак предмета и делает описание точнее и ярче. Он помогает читателю сразу представить картину: не просто вечер, а тихий вечер, не просто небо, а синее небо.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сопоставляет один предмет с другим и помогает лучше увидеть его свойства. Обычно в таком обороте есть слова «как», «словно» или «будто»: быстрый, как ветер.
</a:t>
            </a:r>
            <a:endParaRPr lang="en-US" sz="1235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значение одного слова на другое по сходству. Благодаря этому речь становится образной: золотые руки, огоньки звёзд, море людей. Такой приём оживляет текст.
</a:t>
            </a:r>
            <a:endParaRPr lang="en-US" sz="1226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наделяет предметы и явления человеческими действиями или чувствами. Тогда лес может уснуть, ветер — петь, а река — бежать. Это создаёт ощущение живого мира.
</a:t>
            </a:r>
            <a:endParaRPr lang="en-US" sz="1280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антитеза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намеренно преувеличивает, а антитеза строится на резком противопоставлении. Эти средства усиливают впечатление и помогают автору выразить мысль более ярко и запоминающе.
</a:t>
            </a:r>
            <a:endParaRPr lang="en-US" sz="12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соблюдать нормы литературного языка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и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помогают говорить так, чтобы речь звучала правильно и понятно для всех. Поэтому говорят «звонИт», «красивее» и пишут слова без ошибок, опираясь на правила языка.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 и построение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нормам относятся не только произношение и орфография, но и точный выбор слов, а также грамотное построение предложений. Они делают речь аккуратной, ясной и одинаково понятной.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стили чаще встречаются в жизни школьника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школьной жизни один стиль часто переходит в другой: на уроке можно отвечать научно, а после него — общаться разговорно.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чаще всего школьник сталкивается с разговорным и научным стилями: они нужны каждый день дома и в учёбе.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«Стили литературного языка»; без статистической выборки.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смешивать стили без необходимости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тексте нужно учитывать цель и адресата. Если сочинение должно быть простым и живым, канцелярские обороты делают его тяжёлым и неестественным.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строгом сообщении, докладе или заявлении, наоборот, нежелательны разговорные слова, шутки и слишком эмоциональные выражения. Они снижают точность и серьёзность текста.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подбирать слова так, чтобы они соответствовали ситуации. Тогда речь звучит уместно, грамотно и аккуратно, а смысл передаётся без лишних искажений.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18" y="1432650"/>
            <a:ext cx="3442613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 которым можно узнать стиль текста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стиля есть свои характерные слова и выражения. По ним удобно определять, для какой ситуации написан 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помогают быстро отличить стиль текста: они показывают его цель, тон и сферу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подборка примеров по русскому языку, 5–6 класс.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стиль текста по теме и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темы и цели высказывания перейти к выбору нужного стиля.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516" y="1691650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стили литературного языка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документе, ответе на уроке или сообщении с фактами важно говорить точно. Знание стилей помогает подобрать слова без лишних эмоций и двусмысленности, чтобы смысл понимался сразу.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удачного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 требуют разной речи: с друзьями говорят проще, в заявлении — строже, в сочинении — выразительнее. Умение выбирать стиль делает общение более уместным и вежливым.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понимания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стиль, ему легче читать учебник, новость или рассказ. Он быстрее понимает, где автор сообщает факт, а где выражает отношение, настроение или образ.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грамотной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знает стили, реже допускает речевые ошибки и лучше строит высказывание. Его речь становится ясной, богатой и удобной для слушателя или читателя.
</a:t>
            </a:r>
            <a:endParaRPr lang="en-US" sz="13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встречает разные стили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языка, окружающего мира и математики чаще нужен научный стиль. А в сообщениях друзьям обычно звучит разговорная речь — простая и естественная.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чтении и школьных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написать заявление в библиотеку, мы выбираем официально-деловой стиль. В школьной газете, на объявлении и в стихах чаще встречаются публицистический и художественный стили.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 задачи разных стилей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зависит от ситуации общения: один и тот же смысл можно передать спокойно, строго, выразительно или эмоционально.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стили отличаются не только словами, но и настроением. Это помогает выбрать подходящую форму для любой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стилей по признакам речи; без числового исследования.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 — много способов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один, но у него много стилей, и каждый нужен в своей ситуации. Если понимать их особенности, легче читать, писать и говорить точно, уместно и красиво.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2026-05-22T14:55:27Z</dcterms:created>
  <dcterms:modified xsi:type="dcterms:W3CDTF">2026-05-22T14:55:27Z</dcterms:modified>
</cp:coreProperties>
</file>