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один. Цифра 1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Начнём знакомство с самым первым числом и его верной цифрой.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встречается рядом с нами каждый день: в комнате, на уроке и на улице. Оно показывает, что предмет всего один, и помогает сразу понять количество без долгих подсчётов.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число 1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отвечает на вопрос «сколько?», когда предмет только один.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самое маленькое натуральное число, с которого начинается счёт предметов.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1 пишется одной прямой линией. В печатном виде она похожа на аккуратную палочку с небольшим верхним наклоном. Её легко узнать сразу.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цифра 1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запомнить цифру 1, можно представить один карандаш, одно яблоко или одну свечу. Такие картинки делают число понятным и очень наглядным.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число 1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предметы, потом считаем их по одному и записываем нужную цифру.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78" y="1453774"/>
            <a:ext cx="258038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3728" y="1453774"/>
            <a:ext cx="258038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5478" y="1453774"/>
            <a:ext cx="258038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87228" y="1453774"/>
            <a:ext cx="258038" cy="29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много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котёнок один, мы говорим именно «один». Это подчёркивает, что он единственный и рядом нет второго такого же.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котёнок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тетрадь, одна ложка или один мяч — всё это примеры, где предмета только один. Число 1 помогает не перепутать количество.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вещь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становится несколько, уже говорят «много». Значит, число меняется, и один больше не подходит для счёта.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предметов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удобно сравнивать с другими числами. Оно показывает, что предметов меньше, чем при двух, трёх и большем количестве.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в школе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число 1 встречается на каждом шагу: один ответ у доски, одна тетрадь на парте, один звонок в начале урока. Оно помогает быстро понять, что предмет или действие только одно.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один рюкзак и большую цифру 1 рядом. Такая картинка сразу подсказывает: перед нами не пара и не группа, а один-единственный школьный предмет.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писать цифру 1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 мысленную точку вверху строки. От неё удобнее вести цифру вниз ровно и аккуратно.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сверху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короткий наклонный штрих, чтобы цифра начиналась красиво. Он помогает сразу задать правильную форму.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Плавный штрих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Проведи линию сверху вниз и закончи её чисто. Цифра должна поместиться между линейками и не заваливаться набок.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Вертикальная линия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написания цифры 1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цифру по шагам: сначала начинаем сверху, затем ведём линию вниз и завершаем аккуратно.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всегда начинается с единицы. Когда мы называем один предмет, мы делаем первый шаг к большим числам и учимся считать без пропусков.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 идут 2, 3, 4 и дальше. Это помогает увидеть порядок чисел и понять, что единица стоит самой первой.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научиться уверенно находить один предмет, считать становится легче. А ещё цифра 1 напоминает: математика начинается с малого, но очень важного.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в счёте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мяч на площадке
</a:t>
            </a:r>
            <a:pPr algn="ctr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площадке лежит один яркий мяч. Его легко заметить, потому что он одинок и ни с кем не спорит. Так ребёнок сразу понимает: предмет всего один, значит, подходит число 1.
</a:t>
            </a:r>
            <a:endParaRPr lang="en-US" sz="1419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ложка на столе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кухонном столе стоит одна ложка рядом с тарелкой. Если посчитать предметы, окажется, что ложка только одна. Такой пример помогает увидеть точное количество в привычной домашней обстановке.
</a:t>
            </a:r>
            <a:endParaRPr lang="en-US" sz="1292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луна в ночном небе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вечер, в небе появляется одна Луна. Её нельзя перепутать с группой звёзд, потому что она одна. Этот пример показывает, как число 1 помогает замечать единственный предмет или объект.
</a:t>
            </a:r>
            <a:endParaRPr lang="en-US" sz="1292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про один предмет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119" y="1205853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48003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о количестве правильно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Один, одна, одно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говорить точно и красиво. Мы выбираем нужную форму по предмету: один кот, одна книга, одно окно. Так речь звучит понятно и аккуратно.
</a:t>
            </a:r>
            <a:endParaRPr lang="en-US" sz="1523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единственный
</a:t>
            </a:r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«один» подчёркивает, что предмет не в паре и не в группе. Оно сразу показывает, что перед нами только один мяч, один карандаш или одна игрушка.
</a:t>
            </a:r>
            <a:endParaRPr lang="en-US" sz="1475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4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связано не только с математикой, но и с языком. Оно помогает правильно согласовывать слова и делать фразы точными, как у внимательного маленького знатока.
</a:t>
            </a:r>
            <a:endParaRPr lang="en-US" sz="1483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или одни
</a:t>
            </a:r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«одни» удобно, когда предметов несколько или когда речь идёт о парных вещах. А если предмет один, выбираем «один», «одна» или «одно».
</a:t>
            </a:r>
            <a:endParaRPr lang="en-US" sz="15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одного становится два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 с кубиками показывает, как меняется количество, если добавить ещё один предмет.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легко увидеть порядок чисел: сначала 0, потом 1, а затем 2. Это первый шаг к уверённому счёту.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сразу после нуля на числовой линии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линия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 одним номером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дома стоят по порядку, и у каждого свой номер. Иногда на табличке можно увидеть один крупный знак, который сразу бросается в глаза. Так число 1 помогает быстро находить нужный дом.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с одной стрелкой
</a:t>
            </a:r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циферблате можно заметить одну стрелку, когда часы показывают только часы без минут. Это простой пример, где число 1 помогает внимательно смотреть на предметы. Даже время иногда подсказывает, как считать.
</a:t>
            </a:r>
            <a:endParaRPr lang="en-US" sz="1386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 один день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календаре каждый день имеет своё место. Когда наступает первый день месяца, мы видим число 1. Оно напоминает, что новый месяц тоже начинается с одного аккуратного шага.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рядом с нами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одна Луна. Её видно на ночном небе, и она не прячется среди других лун. Значит, иногда одно число подходит для очень большого и красивого объекта.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факты про 1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одна голова и одно сердце. Это звучит просто, но именно такие примеры помогают быстро понять, что число 1 обозначает единственный предмет.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1 маленькая и стройная, но без неё не начнётся счёт. С неё открывается дорога к числам 2, 3, 4 и дальше, будто к длинной лестнице.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количество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определить, что перед нами именно один предмет, а не несколько.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показывает, что предмет только один. Если на столе лежит один карандаш, именно это число помогает назвать количество точно и без сомнений.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обычно начинается с 1. Это первый шаг, после которого легко идти дальше: 2, 3, 4 и другие числа выстраиваются в правильный порядок.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помогает сравнивать количество предметов. Оно показывает, что чего-то меньше, чем два или три, и учит замечать единичные вещи вокруг нас.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1 — это знак, которым мы записываем число один. Она нужна в тетради, в учебнике и в любых задачах, где предмет всего один.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1 выглядит очень просто, но именно она открывает счёт. Без неё нельзя сделать первый шаг, а значит, и дорогу к другим числам начать трудно.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цифра, большое дело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1 стоит первой на числовой дорожке, сразу видно порядок. Потом идут 2, 3, 4 — и числа выстраиваются, как аккуратные вагончики за паровозиком.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один — начало счёта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означает один предмет, а цифра 1 помогает его записать. Оно открывает счёт, учит сравнивать количество и становится первой ступенькой в мире математики.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2026-05-20T14:28:20Z</dcterms:created>
  <dcterms:modified xsi:type="dcterms:W3CDTF">2026-05-20T14:28:20Z</dcterms:modified>
</cp:coreProperties>
</file>