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слово, которое оживляет речь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делает речь живой, яркой и понятной.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встречается почти в каждом предложении и помогает понять, что происходит сейчас, было раньше или будет потом. Без него трудно рассказать историю, задать действие и сделать текст точным.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нужен глагол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то, что кто-то или что-то делает: бежит, пишет, рисует, смеётся. С ним сразу видно движение, работу или игру, а предложение становится понятным и живым.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глагол часто сообщает самое важное. Именно он показывает, что произошло, происходит или произойдёт, и помогает слушателю не потеряться среди других слов.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глаголов текст похож на неподвижную картинку. А с глаголами он «просыпается»: появляются события, герои, движение и ясная мысль, которую легко прочитать и понять.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глагол показывает не действие, а состояние: спит, болеет, радуется, стоит. Такие слова помогают рассказать, как чувствует себя человек, животное или даже предмет.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глагола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глагол, нужно спросить: что делать? что сделать? что делает? Если слово отвечает на такой вопрос, значит, оно называет действие или состояние.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бывают и другие вопросы: что делал? что будет делать? Они помогают понять, когда происходит действие — уже, сейчас или потом.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подсказывает не только смысл слова, но и его форму. Поэтому он очень полезен на уроке: как маленький фонарик, который освещает нужное слово.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 называется неопределённой. Она отвечает на вопросы что делать? что сделать? и не показывает, кто выполняет действие. Это удобная форма для знакомства со словом.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глаголы оканчиваются на -ть, -ти или -чь: играть, нести, беречь. По этому окончанию их легко узнать, если внимательно посмотреть на слово.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не сообщает время и число. Она словно глагол без костюма и роли, но именно с неё начинают разбирать слово в предложении.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глагола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временам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менять форму, когда речь идёт о прошлом, настоящем или будущем. Это помогает точно понять, когда происходит действие. Например, слово может сообщать о событии уже случившемся или только ожидаемом.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числам и лицам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также изменяется по числам: он бывает в единственном и множественном числе. В настоящем и будущем времени он показывает лицо: кто именно действует — я, ты, он, мы, вы или они.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признакам изменяется глагол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показывает, что действие уже произошло: читал, прыгала, рисовали. По таким словам сразу видно, что событие осталось позади, как след на дорожке.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сообщает о том, что происходит сейчас: читает, прыгают, рисуем. Эти формы делают речь особенно живой, будто действие происходит прямо перед глазами.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говорит о том, что действие случится потом: будет читать, прочитают, будем играть. Оно помогает строить планы и рассказывать о том, что ещё только впереди.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4050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706" y="1640500"/>
            <a:ext cx="373538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9400" y="1678750"/>
            <a:ext cx="438000" cy="350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показывает, один предмет выполняет действие или несколько: поёт — поют, идёт — идут. Это помогает сразу понять, о ком идёт речь в предложении и не перепутать героев.
</a:t>
            </a:r>
            <a:endParaRPr lang="en-US" sz="1341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глагол помогает узнать, кто действует: я пишу, ты пишешь, он пишет. Так слово как будто называет каждого участника по имени.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понимание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числа и лица делают предложение ясным. Благодаря им мы быстро понимаем, кто именно выполняет действие: один ученик, вся команда или даже целый класс.
</a:t>
            </a:r>
            <a:endParaRPr lang="en-US" sz="1377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лицо глагола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глагол в предложении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действий, который помогает ученику быстро заметить глагол в тексте.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глагола в предложении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глагол является сказуемым. Он сообщает, что делает подлежащее, и связывает слово с действием, чтобы предложение звучало понятно и завершённо.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глагола мысль часто остаётся неполной. С ним предложение оживает: Мальчик читает. Птицы летят. Солнце светит. Каждое действие становится видимым.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глаголу легко следить за развитием мысли. Он помогает понять, кто действует, что происходит и как меняется событие от начала до конца.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глаголов с частицей «не» важно одно правило: она пишется отдельно. Так сразу видно, что действие не происходит, и предложение читается без путаницы.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раздельная запись помогает показать отрицание действия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намерение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Говорящий называет действие, которое ещё не началось: читать, рисовать, играть. В речи это помогает заранее показать, что событие только планируется.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точный смысл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глагол сохраняет своё значение, а помощник меняет время высказывания. Поэтому фразы вроде «буду читать» сразу понятны даже без длинного объяснения.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форма будущего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смыслу добавляются слова-помощники: буду, будешь, будет, будем, будете, будут. Они подсказывают, что действие произойдёт позже и звучит уверенно.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будущее время помогает сказать о том, что будет потом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площадке всё начинается с команды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поднимает мяч и громко говорит: «Лови!» Рядом друзья сразу бегут, прыгают и смеются. Одно короткое слово превращает обычную игру в весёлое движение.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слова работают как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просит: «Откройте тетради, запишите, проверьте». Дети слушают, кивают и аккуратно выполняют задание. Глаголы помогают каждому понять, что делать дальше, без лишних объяснений.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рассказывают целую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рисует солнце, мама улыбается, а кот тихо дремлет у окна. Потом она зовёт брата показать рисунок, и маленький вечер становится тёплым рассказом.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детской речи: короткие истории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основа превращается в разные формы глагола
</a:t>
            </a:r>
            <a:endParaRPr lang="en-US" sz="2021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глагол «читать» меняется при переходе от неопределённой формы к разным временам.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 смыслу глаголы помогают не повторять одно и то же слово. Вместо простого «идти» можно выбрать «шагать», если нужно передать более уверенное движение.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«говорить» и «рассказывать» похожи, но не одинаковы. Первый обозначает сам процесс речи, а второй подчёркивает передачу истории или подробностей.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«смотреть» звучит нейтрально, а «наблюдать» — внимательнее и серьёзнее. Такое различие особенно полезно, когда хочется сказать не только действие, но и его характер.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глагола делает текст точнее и интереснее. У каждого слова есть свой оттенок, поэтому даже небольшая замена может заметно изменить смысл.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с похожим смыслом делают речь точнее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глаголы стоит запомнить особенно хорошо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глагола форма меняется не совсем привычно. Важно помнить, как он звучит в разных числах и временах, чтобы не ошибиться в записи и произношении.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Хотеть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особенно важен в просьбах и желаниях. Его формы не всегда образуются по обычному образцу, поэтому лучше выучить их и не путать между собой.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формой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слов полезно каждый раз проверять число, время и основу. Тогда глагол остаётся понятным, а письмо — грамотным и уверенным.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часто встречается в разговоре, но его формы нужно запоминать отдельно. Оно помогает говорить о движении, а значит, должно употребляться точно и 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появляется в истории: приходит, находит, замечает. Глаголы сразу вводят действие и помогают понять, с чего всё началось.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действие завершается: всё успокаивается, решается или радует героев. Благодаря глаголам рассказ звучит цельно, а не как набор отдельных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события движутся дальше: герой думает, делает, отвечает, помогает. Именно глаголы показывают, как меняется ситуация и что происходит шаг за шагом.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глаголы строят рассказ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радости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могут сделать речь светлой и доброй. Слова «улыбается», «прыгает», «мчится» будто добавляют в текст солнечные искры и бодрый шаг.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меняет настроение речи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те же самые события можно описать по-другому, если выбрать «шепчет», «замирает», «скучает». Тогда в речи появляется тишина, осторожность или лёгкое волнение.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тишина или тревога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коротких предложений и задавайте к словам вопросы: что делает? что делал? что будет делать? Так глагол быстрее заметить и легче понять его роль.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находить в тексте слова, которые называют действие или состояние. Если слово отвечает за то, что происходит, значит, перед вами нужная часть речи.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Пробуйте менять глагол по временам: сейчас, потом, раньше. Такое упражнение помогает увидеть, как одна и та же основа превращается в разные формы.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встречаются знакомые примеры, тем увереннее работает глаз. Постепенно глаголы начинают замечаться почти сами — как важные помощники любого предложения.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узнавание глагола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главный помощник 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состояние, отвечает на вопросы и меняется по временам. Он делает речь живой, помогает строить понятные предложения и рассказывать о событиях интересно.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2026-05-22T01:39:18Z</dcterms:created>
  <dcterms:modified xsi:type="dcterms:W3CDTF">2026-05-22T01:39:18Z</dcterms:modified>
</cp:coreProperties>
</file>