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«Twelve Flowers of the Year»: months, seasons and nature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Месяцы, времена года и цветы в одном английском тексте.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о цветах помогает учить английский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знакомит с месяцами, временами года и словами о природе. Ученики повторяют известную лексику, учат новые прилагательные и тренируют чтение, перевод, устный ответ и простые предложения на английском языке.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запомнить названия всех двенадцати месяцев: January, February, March, April, May, June. Они становятся основой для понимания времени в году и последовательности сезонных 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встречаются rose, tulip, daisy, lily, snowdrop и sunflower. Эти слова легко связать с изображениями сада, луга и календаря, где каждый месяц выглядит по-своему.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как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garden и meadow делают описание живым и наглядным. Они помогают представить круглый год как смену картин: от зимнего снега до летнего цветения и осенних красок.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 времена года в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месяцы связаны с сезонами и их характерными признаками. Она помогает быстро увидеть закономерность и запомнить написание месяцев с заглавной буквы.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месяцев в английском языке всегда пишутся с заглавной буквы, а каждый сезон легко узнаётся по типичным признакам.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текста «Twelve Flowers of the Year»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текстом на 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чтения, перевода и устного ответа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тема текста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тишина, весенние цветы, летнее тепло и осеннее увядание создают понятный сюжет. Он помогает ученикам связывать слова с реальными наблюдениями и образами.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как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цветок в тексте становится знаком своего месяца или сезона. Такой приём делает лексическую тему яркой и позволяет учить новые слова через образы, а не только через список.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передаёт не только погоду, но и настроение времени года. Благодаря этому текст звучит живо и подходит для обсуждения простыми фразами.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год как последовательность месяцев, где каждый отрезок времени связан с определённым образом природы. Так легче увидеть порядок и запомнить лексику в логической системе.
</a:t>
            </a:r>
            <a:endParaRPr lang="en-US" sz="12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лексика встречается чаще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вокруг календарных слов и коротких описаний природы, поэтому его удобно читать даже ученикам с небольшим словарным запасом.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приходится на months: именно они задают структуру текста и помогают связать сезонные образы с календарём.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состав текста «Twelve Flowers of the Year»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предложения из 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flower is red. Эта конструкция учит описывать цвет и внешний вид. В ней легко заменить прилагательное и составлять новые фразы о природе.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года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is warm. С помощью такой модели можно говорить о погоде и сезонных изменениях. Она закрепляет словарь по теме года и времён года.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месяце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April, flowers bloom. Здесь учащиеся видят употребление предлога времени in и глагола в Present Simple. Предложение показывает связь месяца и действия.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сада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garden is beautiful in May. Эта фраза соединяет название месяца, оценочное прилагательное и образ сада. Она удобна для короткого устного ответа.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flower. Такие предложения помогают назвать объект и начать разговор о теме. Они опираются на простую модель с to be и хорошо подходят для первого чтения.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описывать цветы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полезные прилагательные для описания цветов и природы. Они помогают делать речь точнее и выразительнее.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подходят для описания внешнего вида, запаха и общего настроения природы, поэтому их легко использовать в коротких предложениях.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о цветах и природе для 5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месяцев, сезонов и цветков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образы и лексика, объединённые по месяцам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 теме природы и календаря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который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двенадцатью месяцами помогает увидеть год как единый круг. Рядом можно разместить снег зимой, первые цветы весной и яркое лето, чтобы английские слова сразу связывались с конкретными образами.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по 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цветы, сад весной и солнечные клумбы летом делают тему наглядной. Особенно хорошо работают snowdrop, tulip, daffodil и sunflower, потому что их легко узнать и назвать на английском языке.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зима в 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листья, дождь, ветер и снег показывают, как меняется природа к концу года. Такие иллюстрации помогают ученикам запомнить слова autumn, leaves, rain и snow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чтения и перевода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слова, которые встречаются в тексте и помогают понять его общий смысл.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задают основу текста: через них ученик понимает месяцы, сезоны и описание природы.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текста «Twelve Flowers of the Year»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месяцы чаще всего вызывают трудности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места, где школьникам полезно чаще возвращаться к написанию и произношению слов.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запоминаются нестандартные написания и ударение; значит, нужны короткие повторения и визуальные подсказки.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типичных ошибок по теме месяцев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формы множественного числа: flowers, leaves, months, seasons. Они помогают описывать не один предмет, а целую картину природы и времени года.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времени используются короткие сочетания in spring, in May, in winter. Они удобны для 5 класса, потому что легко вставляются в простые предложения о календаре и погоде.
</a:t>
            </a:r>
            <a:endParaRPr lang="en-US" sz="120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The + noun + is/are помогает говорить о признаках природы: The flowers are bright. The weather is cold. Такая конструкция делает описание ясным и очень понятным.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bright, warm, cold, colorful и gentle позволяют передавать настроение сезона. С их помощью текст становится не только информативным, но и более образным для чтения и пересказа.
</a:t>
            </a:r>
            <a:endParaRPr lang="en-US" sz="11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пересказа текста на 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шагам работы с текстом для 5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теме и их языковая основа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связаны с разными видами речевой деятельности и помогают отрабатывать тему в комплексе.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лексика работает сразу на несколько умений: чтение, перевод, говорение и построение простых фраз.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текста «Twelve Flowers of the Year»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 жизненным опытом школьника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мороз и короткий день дети видят каждый год. Поэтому слова winter, snow и cold легко связываются с личным опытом и быстро запоминаются.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солнце, длинные дни и сад в цвету создают понятный образ summer. Он помогает ученикам уверенно использовать слова bright, warm и colorful в ответах.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цветы, зелёная трава и тёплый воздух знакомы по прогулкам и поездкам. Такие впечатления помогают понять слова bloom, flower и fresh без сложного перевода.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листья, дождь и ветер часто заметны по дороге в школу. Благодаря этому слова leaf, rain и autumn воспринимаются как часть знакомой реальности, а не как абстрактный список.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новые слова быстрее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полезны короткие и наглядные способы работы с лексикой на уроке.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 и проговаривание дают самый быстрый результат, потому что соединяют смысл, написание и звучание слова.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приёмов запоминания лексики для 5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языковые умения по 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 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с текстом ученик уверенно называет двенадцать месяцев и четыре времени года, а также связывает их между собой в простых высказываниях о природе и погоде.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использовать 5–7 слов по теме flowers and nature: flower, garden, snow, rain, leaf, bloom, sun. Этого достаточно для короткого описания картинки или сезона.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Учащийся составляет 3–5 коротких предложений с to be, in spring, in May и похожими моделями. Это развивает говорение и помогает строить связный ответ без длинных фраз.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закрепляет навыки чтения, перевода и работы со словарём, а также правило писать названия месяцев с заглавной буквы. Это важная привычка для дальнейшего изучения английского языка.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урока английского языка по тексту «Twelve Flowers of the Year»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календарь, цветы и смену времён года в понятную для 5 класса тему. Он помогает запомнить месяцы, описывать природу простыми словами и говорить по-английски уверенно и коротко.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2026-05-29T16:00:44Z</dcterms:created>
  <dcterms:modified xsi:type="dcterms:W3CDTF">2026-05-29T16:00:44Z</dcterms:modified>
</cp:coreProperties>
</file>