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предложение передаёт законченную мысль и смысл речи.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 предложения речь не складывается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становятся понятными и связными только в составе предложения. Именно оно помогает сообщать, спрашивать и побуждать к действию, а завершённость мысли в устной и письменной речи передаётся по-разному.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предложением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может состоять из одного слова или из нескольких слов. Оно передаёт законченную мысль, поэтому слушатель или читатель понимает смысл без дополнительных разъяснений, если знает ситуацию речи.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предложения можно сообщить о событии, описать предмет, задать вопрос или выразить просьбу. Так речь становится точной и понятной, а каждое высказывание выполняет свою задачу.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всегда связано с определённой интонацией и оформляется как отдельная единица речи. Именно поэтому оно отличается от случайного набора слов, которые сами по себе не дают целого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она показывает, о чём говорится и что говорится в предложении.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члена обычно образуют грамматическую основу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3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942" y="1691676"/>
            <a:ext cx="560700" cy="64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4098" y="1709998"/>
            <a:ext cx="544688" cy="62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что делает в предложении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52892" y="2519999"/>
            <a:ext cx="35973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того, о ком или о чём говорится в предложении. Обычно отвечает на вопросы кто? что? и указывает, к какому слову относится сообщение.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915192" y="2520105"/>
            <a:ext cx="35973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действие, состояние или признак предмета. Отвечает на вопросы что делает? что будет делать? каков? и показывает, что именно говорится о подлежащем.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предложения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 каким признакам можно узнать предложение в речи и на письме.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смысловая завершённость, основа и оформление конца, перед нами предложение.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единицы речи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называет предметы, действия или признаки, но не сообщает завершённую мысль. Оно служит для точного называния и пояснения, однако само по себе не является самостоятельным высказыванием.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строится как законченная единица речи. В нём есть смысловой центр, поэтому оно может сообщать факт, задавать вопрос или выражать просьбу без дополнительных пояснений.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предложений по цели высказывания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речи один и тот же смысл можно оформить по-разному, если изменить цель высказывания и интонацию.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вида нужны для разных задач общения: сообщать, спрашивать и побуждать к действию.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конца предложения и интонация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Ставится в конце спокойного сообщения. Она показывает, что мысль завершена и дальше начинается новое предложение.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после вопроса. В устной речи такой вопрос произносится с особой интонацией, которая помогает распознать ожидание ответа.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Пишется при сильном чувстве, удивлении или побуждении. В речи он слышится как более выразительное и усиленное звучание.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предложение в тексте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найти границы предложения и понять его смысл.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и нераспространённые предложения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уточняющих слов, тем подробнее становится картина. Но основой предложения остаются главные члены, без которых мысль не будет ясной.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Нераспространённое предложение включает только главные члены, поэтому передаёт мысль кратко и прямо: например, «Дождь идёт».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предложение дополняется второстепенными членами. Они уточняют время, место, признак или действие и делают высказывание точнее: «Сильный дождь идёт весь вечер».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предложение помогает кратко назвать состояние, действие или явление: «Морозит», «Вечереет», «На улице тихо».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может полностью передавать смысл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определение односоставного предложения
</a:t>
            </a:r>
            <a:endParaRPr lang="en-US" sz="3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8815" y="1466400"/>
            <a:ext cx="2570520" cy="30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простого предложения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34889" y="1869410"/>
            <a:ext cx="2253665" cy="2633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и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простом предложении главную роль играет грамматическая основа. Она показывает, кто действует и что происходит. Именно по ней легко понять основную мысль высказывания.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46155" y="1869410"/>
            <a:ext cx="2253600" cy="263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слова расширяют и уточняют содержание. Они помогают указать предмет, признак, место или время, благодаря чему предложение становится точнее и выразительнее.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по интонации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меняет звучание фразы и помогает передать настроение говорящего даже без дополнительных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сравнения типов предложений по интонации; значения условные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Невосклицательные предложения используются чаще, потому что подходят для обычного сообщения и вопросов; восклицательные нужны для сильного чувства и побуждения.
</a:t>
            </a:r>
            <a:endParaRPr lang="en-US" sz="9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 диалоге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реплики часто бывают короткими, потому что собеседники понимают друг друга из ситуации. Иногда достаточно одного слова, чтобы ответить или уточнить мысль.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предложения здесь не считаются ошибкой. Пропущенные слова легко восстанавливаются по предыдущей реплике, поэтому разговор остаётся понятным и естественным.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быстро получить нужную информацию, а ответ — сразу продолжить общение. Так диалог становится живым и экономит время.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мысль в разговоре может звучать по-разному: спокойно, с просьбой, с согласием или с отказом. Это зависит от цели общения и интонации.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предложений: признаки и примеры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смысл можно оформить по-разному: сообщить, спросить, побудить к действию или передать эмоцию.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тип предложения определяется его целью и эмоциональной окраской.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языка: виды предложений по цели высказывания и интонации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собрать предложение из слов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превратить набор слов в связное и грамматически правильное предложение.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653522"/>
            <a:ext cx="570600" cy="456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628158"/>
            <a:ext cx="570600" cy="5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596458"/>
            <a:ext cx="570600" cy="57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предложения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 словосочетанием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называет предмет или действие, но не выражает законченной мысли. Чтобы не ошибиться, нужно проверить, есть ли у фразы самостоятельный смысл и завершённость.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находят основу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видят только набор слов и не выделяют подлежащее и сказуемое. Без грамматической основы трудно понять, является ли запись предложением.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ставят знак конца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и побудительное предложения легко перепутать, если не учесть интонацию и смысл. Проверка помогает выбрать точный знак: точку, вопросительный или восклицательный.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предложение работает в тексте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первой строке мальчик заметил у окна маленькую птицу. Он тихо открыл тетрадь и записал наблюдение. Так одно предложение вводит тему и помогает читателю сразу понять, о чём пойдёт речь дальше.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тексте появились новые предложения: птица перелетела на ветку, ветер стих, а двор стал совсем тихим. Каждая фраза добавляла новую деталь и связывала события в одну последовательную картину.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автор написал, что птица улетела, а в комнате стало светлее от утреннего солнца. Последнее предложение подводит итог и показывает отношение к увиденному: спокойное, внимательное, немного мечтательное.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— основа речи и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помогает выражать мысль точно и понятно: сообщать, спрашивать и побуждать к действию. Умение находить его основу, интонацию и знак конца делает речь грамотной и выразительной.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2026-05-22T11:27:21Z</dcterms:created>
  <dcterms:modified xsi:type="dcterms:W3CDTF">2026-05-22T11:27:21Z</dcterms:modified>
</cp:coreProperties>
</file>