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Многощетинковые черви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морские кольчатые черви с многообразием форм и адаптаций.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 разнообразие класса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впервые описаны в XIX веке. Их более 10 тысяч видов встречаются в морях и океанах по всему миру, включая глубоководные и мелководные места.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многощетинковых состоит из множества сегментов, каждый из которых несет пару параподий — структур, покрытых многочисленными щетинками.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представителей класса варьируется от нескольких миллиметров до трёх метров, демонстрируя широкий диапазон размеров и форм тела.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сенсорные антенны обеспечивают ориентировку в среде, а разнообразие форм параподий отражает адаптацию к разным типам обитания.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выражена яркая окраска, которая помогает маскироваться или предупреждать хищников, а также хорошо развиты органы чувств.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многощетинковых червей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оформлена отчётливо, оснащена антеннами, усиками и глазами для ориентации. Такая структура способствует активному поиску пищи и взаимодействию с окружающей средой.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органы чувств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Параподии расположены на сегментах, снабжены щетинками, участвующими в движении и дыхании. Тело содержит пищеварительную, выделительную и нервную системы, обеспечивающие жизнедеятельность.
</a:t>
            </a:r>
            <a:endParaRPr lang="en-US" sz="113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Параподии и внутренние системы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перерабатывают органические остатки, способствуя разложению и улучшению структуры донных грунтов.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червей способствует аэрации и поддержанию биологического баланса в морских и прибрежных экосистемах.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важной пищей для рыб и других морских обитателей, составляя основу пищевых цепей в экосистемах.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многощетинковых червей
</a:t>
            </a:r>
            <a:endParaRPr lang="en-US" sz="313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многощетинковых включают разнообразные виды с разными адаптациями.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семейств отражает широкий спектр адаптаций к различным экологическим нишам.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систематические обзоры кольчатых червей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многощетинковых червей в мире
</a:t>
            </a:r>
            <a:endParaRPr lang="en-US" sz="258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в морях и океанах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обитает в солёных морях и океанах, приспосабливаясь к различным условиям от мелководья до больших глубин.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в эстуариях и пресных водах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встречаются в солоноватых эстуариях и пресной воде, демонстрируя высокую экологическую пластичность и способность адаптироваться к сниженной солёности.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многощетинковые заселяют глубоководные зоны, обнаружены даже на глубинах свыше 5000 метров, что свидетельствует о широком экологическом диапазоне.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22325"/>
            <a:ext cx="450000" cy="40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движения и образа жизни многощетинковых
</a:t>
            </a:r>
            <a:endParaRPr lang="en-US" sz="2538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активно плавают и ползают по дну, используя параподии и мускулы для эффективного перемещения в воде и на грунте.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движение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стратегий обитания позволяет этим червям занимать различные среды — от открытых вод и мелководий до скрытых грунтовых пространств.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экологических стратегий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многощетинковых ведут неподвижный образ жизни, строя защитные трубки или норы, обеспечивая безопасность и постоянный доступ к пище.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Оседлый образ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многощетинкового червя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с акцентом на регенерацию и метаморфоз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типы кормовых стратегий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могут быть хищниками, активно охотясь на мелких беспозвоночных, что требует развитых органов чувств и ловкости.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виды фильтруют органические частицы из воды или питаются разлагающимся детритом, используя адаптации ротового аппарата для разнообразных источников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Размерный диапазон многощетинковых червей
</a:t>
            </a:r>
            <a:endParaRPr lang="en-US" sz="277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имеют длину от 2 до 20 см, что оптимально для их передвижения и питания в разнообразных средах.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червей тесно связаны с их образом жизни и адаптациями: крупные виды чаще ведут оседлый образ жизни, мелкие активны и подвижны.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статьи,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среде обитания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и острые щетинки защищают многощетинковых от хищников, а также играют роль в активном движении и обеспечивают устойчивость в сложных условиях.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Сидячие виды развили специализированные фильтрующие органы для питания и дыхания, а высокая регенерация позволяет быстро восстанавливаться после повреждений.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Светоотражающие покровы создают маскировку в движении, помогая избегать врагов и улучшая шансы на выживание в прозрачной воде.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 класса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марица (Nereis virens)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хищник с яркой окраской, зелёная марица быстро ползает и охотится на мелких беспозвоночных. Её острые щетинки и сильные мышцы обеспечивают быстроту и манёвренность.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Пескожил (Arenicola marina)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Обитатель песчаных донных слоев, пескожил роет глубокие ходы, питаясь органическими остатками. Его деятельность важна для аэрации грунта и поддержания экологического баланса.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павлин (Sabella pavonina)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фильтратор живёт в трубчатых постройках на дне и питается планктоном. Его яркие перистые щупальца используют для захвата пищи и дыхания, создавая впечатляющую декоративную структуру.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другими организмами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формируют симбиотические связи с ракообразными, создавая совместные убежища и увеличивая шансы на выживание обоих видов.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взаимодействуют с морскими ежами, способствуя обогащению биоразнообразия рифов и улучшая экологическое состояние прибрежных зон.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получают пользу от присутствия многощетинковых за счёт улучшения условий внутри рифов и снижения уровней загрязнений.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научных исследованиях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используются для изучения регенерации тканей и эволюционных процессов, что помогает понять основные механизмы восстановления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служат индикаторами качества воды в экологических мониторингах, благодаря своей чувствительности к загрязнению и изменению условий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многощетинковых как наживки широко распространено среди рыболовов благодаря их питательной ценности и привлекательности для многих видов рыбы.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биотехнологиях очистки сточных вод, способствуя разложению органических веществ и улучшая санитарные условия.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применяются для оценки качества воды в биотестах, позволяя вовремя выявлять загрязнения и предотвращать экологические катастрофы.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разводятся в аквакультуре и животноводстве для получения белка, что способствует развитию устойчивых пищевых 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среды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чувствительны к содержанию кислорода и тяжёлых металлов, что отражается на их численности и помогает выявлять загрязнённые участки водоёмов.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составе популяций многощетинковых служат надёжными индикаторами экологического состояния и эффективности мер по очистке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многощетинковых по регионам
</a:t>
            </a:r>
            <a:endParaRPr lang="en-US" sz="288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связано с теплыми и солёными водами Тихого океана, что создаёт благоприятные условия для развития разных 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распределение отражает адаптации к климатическим и гидрологическим условиям, влияющим на экологические нишы червей.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морские биологические базы, данные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трети видов страдают от загрязнения, разрушения мест обитания и изменений климата, что угрожает морскому биоразнообразию.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многощетинковых видов находится под угрозой из-за негативного воздействия человека и изменений среды обитания.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отчёт по биологическому разнообразию, 2023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многощетинковых червей в природе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многощетинковых червей обеспечивает жизненно важные функции в экосистемах, поддерживая экологический баланс и служит важным объектом для научных и практических исследований.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2026-05-07T14:01:52Z</dcterms:created>
  <dcterms:modified xsi:type="dcterms:W3CDTF">2026-05-07T14:01:52Z</dcterms:modified>
</cp:coreProperties>
</file>