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защитная система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распознаёт угрозы и сохраняет внутреннее равновесие.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Защита, которая работает постоянно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человек сталкивается с тысячами микробов, но болезнь развивается не всегда. Иммунная система действует непрерывно, выстраивая несколько уровней защиты и не позволяя обычным контактам превращаться в инфекцию.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защита: барьеры организма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образует прочный физический барьер, который препятствует проникновению большинства микроорганизмов. Повреждения, ожоги и воспаление резко снижают эту защиту и открывают путь инфекции.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и реснички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задерживает частицы и микробы, а реснички эпителия выводят их из дыхательных путей. Такой механизм особенно важен в носовой полости, трахее и бронхах.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Слюна, слёзы и желудочный сок содержат вещества, мешающие выживанию микробов. Лизоцим разрушает их оболочки, а высокая кислотность желудка уничтожает многие опасные агенты.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и 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микрофлора занимает место и ресурсы, не давая патогенным бактериям быстро размножаться. Поэтому устойчивость барьеров зависит не только от тканей, но и от состояния среды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иммунной системы и их функции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и тимус обеспечивают образование и созревание иммунных клеток. Именно здесь формируются лимфоциты, которые затем участвуют в распознавании и уничтожении чужеродных структур.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 и задерживают частицы, принесённые из тканей. В них происходит встреча антигенов с лимфоцитами, что запускает иммунный ответ.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контролирует состояние крови, удаляет старые клетки и помогает уничтожать микроорганизмы. Она особенно важна как орган, который следит за составом внутренней среды.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Миндалины и лимфоидная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Миндалины, аппендикс и лимфоидная ткань слизистых оболочек служат местами раннего распознавания возбудителей. Они создают дополнительный рубеж защиты на входе в организм.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запускается иммунный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после проникновения антигена в организм.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иммунитет: быстрый и неспецифический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присутствует с момента рождения и включается очень быстро — в течение минут и часов. Он первым сдерживает инфекцию, пока формируется более точный ответ.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и макрофаги захватывают микробы, переваривают их и тем самым уменьшают количество возбудителя. Этот механизм особенно важен на ранних этапах воспаления.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NK-клетки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киллеры распознают изменённые вирусом или опухолью клетки и уничтожают их без предварительного обучения. Они помогают контролировать опасные изменения в тканях.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и комплемент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тормозят размножение вирусов, а система комплемента усиливает разрушение чужеродных частиц. Вместе эти факторы создают быструю, но общую защиту.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иммунитета действует широко и надёжно, но не обладает высокой избирательностью. После завершения ответа он не сохраняет долговременного опыта борьбы с конкретным возбудителем.
</a:t>
            </a:r>
            <a:endParaRPr lang="en-US" sz="13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врожденного и приобретенного иммунитета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не конкурируют, а дополняют друг друга: одна обеспечивает немедленную реакцию, другая — точное и длительное распознавание угроз.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врожденной защиты компенсирует медленный старт приобретенной, а специфичность и память делают её более устойчивой после первой встречи.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 и работа лимфоцитов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после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 возникает после перенесённой инфекции или вакцинации. Организм как бы «обучается» распознавать конкретный антиген и отвечает на него точнее.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В-лимфоцитов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превращаются в плазматические клетки и начинают вырабатывать антитела. Эти белки связывают антиген, облегчая его нейтрализацию и удаление.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Т-лимфоцитов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Т-хелперы координируют иммунный ответ и усиливают его, а цитотоксические Т-лимфоциты уничтожают заражённые клетки, в которых скрываются вирусы или внутриклеточные паразиты.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сильный повторный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повторной встрече с тем же возбудителем иммунная система действует быстрее и мощнее. Это помогает либо избежать болезни, либо перенести её в более лёгкой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лимфоцитов могут превращаться в клетки памяти и обеспечивать долгую защиту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повторная встреча с возбудителем часто проходит легче: организм уже хранит «инструкцию» для быстрого ответа.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иммунной системы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иммунной системы выполняют разные задачи, но работают как единый защитный механизм.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специализируются на отдельных этапах защиты, поэтому эффективность иммунитета зависит от их согласованной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 повреждения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пореза, ожога или проникновения микробов участок ткани быстро меняет вид. Сосуды расширяются, к месту поражения приливает больше крови, и появляется покраснение и локальное тепло — первые признаки защитной реакции организма.
</a:t>
            </a:r>
            <a:endParaRPr lang="en-US" sz="1189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Очаг, который нужно изолировать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сосудов выходит плазма, в межклеточном пространстве накапливается жидкость, возникает отек и боль. К очагу направляются лейкоциты, которые захватывают и уничтожают возбудителей, ограничивая распространение инфекции в соседние ткани.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воспаление защищает ткани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ослабляющие иммунитет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заметны привычки, связанные с режимом дня и нагрузкой. На их фоне легче накапливается усталость, а защитные реакции становятся менее устойчивыми.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иммунитет ослабляют недосып, стресс и питание; именно с них удобнее начинать профилактику.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биологии; данные условные, для учебной визуализации.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иммунной системе каждый день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 материалом для антител, ферментов и клеток защиты. При их недостатке организму сложнее обновлять ткани и поддерживать полноценный иммунный ответ.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 селен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 селен нужны для работы ферментов, деления клеток и созревания иммунных структур. Эти микроэлементы особенно важны в период роста, нагрузок и восстановления.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участвует в образовании гемоглобина и снабжении тканей кислородом. Когда кислорода не хватает, клетки работают менее эффективно, а восстановление после болезни замедляется.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A, C, 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поддерживают барьерные ткани и регулируют защитные реакции. Витамин C помогает синтезу коллагена, а витамин D связан с согласованностью иммунного ответа.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волокна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поддерживает полезную микрофлору кишечника. А она, в свою очередь, помогает формировать общую устойчивость организма и снижает риск нарушений защитного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крепкого иммунитета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организм восстанавливает нервную систему и настраивает иммунные реакции. Для подростков особенно важно регулярно спать 8–10 часов, чтобы не снижать эффективность Т-клеток.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улучшает кровообращение и обмен веществ, помогая иммунным клеткам распределяться по организму. Регулярность важнее интенсивности: полезнее стабильная привычка, чем редкие перегрузки.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стресс становится длительным, повышается уровень кортизола, и защитные реакции ослабевают. В таком режиме организму труднее сдерживать воспаление и быстрее возвращаться к норме.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 формирование искусственного иммунитета
</a:t>
            </a:r>
            <a:endParaRPr lang="en-US" sz="2441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Безопасное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содержит ослабленные, убитые или фрагментированные антигены. Они не вызывают тяжелого заболевания, но показывают иммунной системе, как распознавать возбудителя и готовить защиту заранее.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вакцины активируются лимфоциты, образуются антитела и клетки памяти. Именно они обеспечивают более быстрый и сильный ответ при встрече с настоящей инфекцией.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на уровне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вакцинация резко снизила заболеваемость корью, полиомиелитом, дифтерией и столбняком. Поэтому прививки важны не только для отдельного человека, но и для коллективной безопасности.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проходит путь от заражения к выздоровлению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иммунных событий при инфекции.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иммунитета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нарушений отличаются причиной, направлением ошибки и последствиями для организма. Это помогает понять, почему одни состояния вызывают аллергию, а другие — частые инфекции или поражение собственных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иммунитета могут быть как избыточными, так и недостаточными; в обоих случаях страдает точность защитной системы.
</a:t>
            </a:r>
            <a:endParaRPr lang="en-US" sz="98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 аутоиммунные заболевания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 — чрезмерный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иногда реагирует на обычные вещества слишком бурно. Тогда появляются зуд, насморк, слезотечение, отек, высыпания или бронхоспазм, хотя сам аллерген не опасен для большинства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аллергены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аллергические реакции вызывают пыльца растений, некоторые продукты, домашняя пыль, шерсть животных и укусы насекомых. Поэтому симптомы нередко связаны с бытовыми и сезонными контактами.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страдает «своё»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аутоиммунных заболеваниях иммунные клетки ошибочно атакуют собственные структуры организма. Так возникают, например, сахарный диабет 1 типа, ревматоидный артрит и рассеянный склероз.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причина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аллергия, и аутоиммунные болезни показывают, насколько важна точность распознавания. Когда граница между «своим» и «чужим» нарушается, защитная система превращается в источник повреждения.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иммунитет ежедневно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работают вместе: они уменьшают число контактов с возбудителями и помогают организму быстрее восстанавливаться после нагрузок, учебы и перенесенных инфекций.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иммунитет строится не на одной мере, а на устойчивом режиме сна, питания, движения и гигиены.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биологии; данные условные.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 — это система, которую можно поддерживать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защищает организм не одной реакцией, а согласованной работой барьеров, клеток, органов и памяти. Его сила заметно зависит от образа жизни, поэтому профилактика начинается с ежедневных привычек.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2026-06-01T22:06:58Z</dcterms:created>
  <dcterms:modified xsi:type="dcterms:W3CDTF">2026-06-01T22:06:58Z</dcterms:modified>
</cp:coreProperties>
</file>