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круглых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круглые числа быстро, без длинных вычислений.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круглые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окружают нас каждый день: в деньгах, шагах, страницах, игрушках и счёте предметов. Их удобно замечать и складывать в уме, потому что ноль в конце сразу подсказывает разряд.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круглое число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число легко узнать: оно заканчивается на 0. Это значит, что в нём нет лишних единиц, а есть удобные группы десятков, сотен или тысяч.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чисел — 10, 40, 80, 120 и 500. Их проще читать и сравнивать, потому что разряды видны сразу, без хитрых вычислений.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второго класса это важный шаг к быстрому устному счёту. Чем быстрее ребёнок замечает ноль в конце, тем увереннее решает примеры.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30 означает 3 десятка, а 200 — 2 сотни. Нули в конце не добавляют новые единицы, а показывают, сколько разрядов уже занято и какие остаются пустыми.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числа палочками, кубиками или монетами, всё становится наглядным. Ребёнок видит не просто цифры, а целые группы: десятки, сотни и тысячи.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в круглых числах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десятков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числа перед нулями. В примере 20 + 30 складываются 2 и 3, а затем в ответе остаётся ноль.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не путаться, когда оба слагаемых — десятки. Ответ получается быстро: 40 + 50 = 90, 10 + 70 = 80.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складываем только части без нулей, а потом возвращаем ноль в конец. Это экономит время и силы на 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сотен составляют одну тысячу.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факт: 10 сотен = 1000.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десятки сотен соединяются, удобно видеть их как одну большую группу. Это помогает не считать по одному и быстрее понимать примеры с сотнями.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Стопки по тысяче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Тысячу легко представить как отдельную большую стопку кубиков. Если рядом поставить ещё одну такую же стопку, можно быстро понять, сколько получится вместе. Так 1000 + 2000 превращается в 3000 без лишних подсчётов.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 с одинаковыми группами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тысячу показывают пакетами или связками предметов. Когда таких пакетов несколько, ребёнку проще увидеть, что каждая тысяча — это одна крупная группа. Тогда 4000 + 5000 читается как 4 тысячи и 5 тысяч.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становятся понятными
</a:t>
            </a:r>
            <a:pPr algn="l" indent="0" marL="0">
              <a:lnSpc>
                <a:spcPct val="100000"/>
              </a:lnSpc>
              <a:buNone/>
            </a:pPr>
            <a:r>
              <a:rPr lang="en-US" sz="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нагляднее показана тысяча, тем легче её складывать. Рисунок со стопками или группами помогает заметить, что в ответе сохраняется тот же принцип: сначала считаем группы, потом записываем нужное число нулей.
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тысяч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сложить круглые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способ сложения десятков, сотен и тысяч.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круглых чисел сначала смотрят на цифры перед нулями. Так 90 − 40 становится примером 9 − 4, а потом в ответе снова появляется ноль.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круглых чисел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приём работает и с сотнями: 700 − 200 читается как 7 − 2. После вычисления остаётся правильная группа сотен, поэтому ответ сразу выглядит аккуратно.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тысячами правило не меняется: 1000 − 300 решается как 10 − 3, если думать о сотнях, или как 1 − 0, если помнить про тысячи.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спешить и не терять разряд. Если внимательно смотреть на число перед нулями, вычитание круглых чисел становится простым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Решаем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разность. Например, 80 − 30 = 50. Это наш основной ответ, который нужно проверить.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Прибавляем вычтенное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к ответу прибавляем то, что вычитали. Получается 50 + 30.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Сравниваем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снова вышло 80, значит, решение верное. Такая проверка помогает не ошибиться в нулях и разрядах.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вычитания сложением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099" y="2097743"/>
            <a:ext cx="169994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451" y="2097743"/>
            <a:ext cx="297490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числа перед нулями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круглых чисел сначала берут только числа без нулей. Так 10 + 20 превращается в 1 + 2, и считать становится намного легче и быстрее.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остаётся в 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нужно вернуть ноль или нули, которые были в примере. Если сложили 3 и 4, то получаем 70, а не просто 7.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не путают счёт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конце не мешает думать о разрядах. Он лишь показывает, сколько десятков, сотен или тысяч скрыто в числе, поэтому ответ получается точным.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 конце не мешают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единиц легко собрать в один десяток, а десять десятков — в одну сотню. Поэтому большие числа строятся как аккуратные группы, а не как длинная цепочка отдельных единиц.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кубики или палочки, числа 10, 100 и 1000 становятся понятнее. Видно, как маленькие части складываются в большую группу, и устный счёт перестаёт казаться волшебством.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десятки и сотни удобны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круглое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окончание числа и определяем его разряд.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забыть написать ноль в ответе. Тогда вместо 50 может появиться 5, хотя десятки никуда не исчезали и должны остаться на своём месте.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смотреть только на последнюю цифру и не замечать разряд. В круглых числах важно помнить: считаем десятки, сотни или тысячи, а не отдельные единицы.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добавить лишний ноль. Если в примере был один ноль, то в ответе тоже нужен только один, а не два и не три.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перепроверить результат. Полезно ещё раз посмотреть, сколько нулей было в примере, чтобы ответ выглядел аккуратно и был верным.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в жизни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легко встретить круглые числа: 20 рублей, 50 рублей или 100 рублей. Такие цены удобно считать в уме, особенно когда нужно быстро понять, хватит ли денег на покупку.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дома тоже часто нужны круглые числа. Это могут быть 100 шагов на прогулке, 300 страниц в книге или 1000 метров на линейке длины для больших расстояний.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круглое, его проще прибавить или вычесть. Поэтому такие примеры помогают быстро считать и не теряться ни в школьных задачах, ни в обычных делах.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без калькулятора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Узнать круглое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конец числа и замечает нули. Чем быстрее он их видит, тем проще понимает, десятки это, сотни или тысячи.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Сосчитать только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считаются числа перед нулями: 60 + 20, 500 - 200 или 3000 + 1000. Само действие остаётся простым, как короткий прыжок.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Проверить ответ в уме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ещё раз взглянуть на нули и убедиться, что их количество сохранено. Так устный счёт становится аккуратным и уверенным.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складываются в 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палочки помогают увидеть, как маленькие единицы собираются в группу из десяти. Когда рядом лежат ровные пучки, ребёнку проще понять, почему 10, 20 и 30 считаются одинаковым способом.
</a:t>
            </a:r>
            <a:endParaRPr lang="en-US" sz="99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показывают сотни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удобно складывать в башни и ряды. Так видно, что 100 — это не просто большое число, а целая сотня маленьких частей, собранных вместе в понятную группу.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делает счёт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картинке изображены фишки, яблоки или шарики, сразу видно прибавление и убавление. Один ряд исчезает, другой появляется, и пример становится почти как маленькая игра.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для счёта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действие в 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знак действия и работаем с разрядами.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примера 20 + 50. Сначала найдите числа перед нулями, потом сложите их и проверьте, что в ответе сохранился один ноль.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коротких примерах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попробуйте 300 + 400. Здесь складываются сотни, поэтому удобно увидеть только 3 и 4, а затем вернуть два нуля в ответ.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900 - 200 важно не потерять разряд. Если вычесть 9 и 2, получится 7, а затем нужно записать 700.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5000 - 1000 помогает потренировать тысячи. Такое задание показывает, что большой ответ тоже можно найти быстро, если спокойно смотреть на основу числа.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круглых чисел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дружат с нулями, а не боятся их. Если смотреть на число перед нулями и аккуратно сохранять разряды, сложение и вычитание становятся простыми и понятными.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2026-05-20T16:00:26Z</dcterms:created>
  <dcterms:modified xsi:type="dcterms:W3CDTF">2026-05-20T16:00:26Z</dcterms:modified>
</cp:coreProperties>
</file>