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походе: подготовка, безопасность и правила поведения на природе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походу и вернуться без травм?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Поход: как готовиться к маршруту заранее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— это не просто прогулка, а движение по маршруту с группой и остановками. Перед выходом важно проверить погоду, собрать нужные вещи и заранее договориться о правилах, чтобы путь был безопасным и спокойным.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925" y="1924325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5825" y="1924325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2108"/>
            <a:ext cx="452400" cy="402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школьные походы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длится несколько часов и проходит без ночёвки. Такой формат удобен для первых маршрутов: можно пройти путь, сделать привал и вернуться домой в тот же день.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Однодневный поход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вариант занимает больше времени и обычно включает более протяжённый маршрут. Поэтому особенно важны темп движения, запас воды и умение не тратить силы слишком быстро.
</a:t>
            </a:r>
            <a:endParaRPr lang="en-US" sz="95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выходного дня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группы часто выбирают лесопарковую зону: там легче соблюдать маршрут, делать остановки и наблюдать природу, не уходя далеко от знакомых дорог и указателей.
</a:t>
            </a:r>
            <a:endParaRPr lang="en-US" sz="998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Лесопарк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вдоль безопасного берега тоже может быть интересным, но требует особой осторожности. Чем длиннее путь, тем внимательнее нужно следить за обувью, водой и общим темпом.
</a:t>
            </a:r>
            <a:endParaRPr lang="en-US" sz="939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реки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тропе путь заранее продуман и отмечен. Это помогает школьникам учиться ориентированию, не рисковать на сложных участках и двигаться более уверенно.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тропа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рюкзаке школьника в походе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рюкзак кладут только нужные вещи: бутылку воды, лёгкий перекус, дождевик, салфетки, фонарик, телефон и простую аптечку. Это помогает быть готовым к погоде и мелким неожиданностям.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лучше выбирать простую и удобную: бутерброды, яблоко, орехи или сухофрукты. Тяжёлые предметы размещают ближе к спине, чтобы рюкзак не тянул назад и не мешал идти.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вещи для похода и их назначение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какие предметы помогают в пути и когда они особенно полезны.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 делает поход удобнее и безопаснее: помогает сохранить силы, не промокнуть и не потеряться.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ОБЗР и общих правил подготовки к походу.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обувь для безопасного похода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лучше подбирать слоями: нижний слой отводит влагу, средний сохраняет тепло, а верхний защищает от ветра и дождя. Такой принцип помогает легче приспосабливаться к перемене погоды.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должна хорошо сидеть на ноге, не натирать и иметь нескользящую подошву. Если ботинки или кроссовки новые и неразношенные, на длинной тропе быстро появляются мозоли и усталость.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в прохладную или влажную погоду менее удобен, потому что быстро намокает и долго сохнет. В солнечный день также нужен головной убор: кепка, панама или шляпа с полями.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занимает больше места в походном наборе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объёмные вещи в рюкзаке обычно связаны с водой и одеждой, а не с мелкими принадлежностями.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содержимого походного рюкзака, 2025.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должен содержать прежде всего то, что нужно для движения и защиты, а лишние предметы только увеличивают усталость.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походу по шагам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подготовке школьной группы к выходу на маршрут.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пути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вместе и не растягивайтесь по тропе. Если кто-то уходит вперёд или отстаёт, группе становится труднее контролировать маршрут и быстрее заметить проблему.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трогайте незнакомые грибы, ягоды, растения и не пробуйте их на вкус. Даже знакомый на вид объект может оказаться опасным или вызвать раздражение кожи.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воды, на камнях, на склонах и возле корней деревьев нужно идти особенно осторожно. Там легко поскользнуться, оступиться или потерять равновесие.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любой боли, натёртости, головокружении или слабости нужно сразу сказать взрослому. Чем раньше замечена проблема, тем проще помочь и не допустить ухудшения.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12720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5772" y="3239995"/>
            <a:ext cx="325800" cy="43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1050" y="3239995"/>
            <a:ext cx="325800" cy="43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местности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понять, где проходит маршрут, где находится привал и в какую сторону двигаться дальше. По ней удобно сверять своё положение с окружающей местностью.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показывает стороны света и помогает не сбиться с направления, особенно если вокруг мало заметных объектов. Он полезен, когда тропа идёт через лес или открытую местность.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стрелки на маршруте подсказывают, куда идти группе. Если внимательно следить за указателями, легче не пропустить поворот и не уйти с нужной тропы.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мостик, просека или высокая поляна помогают сверять направление движения. Такие объекты лучше запоминаются и позволяют понять, идёт ли группа по правильному пути.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может помочь определить примерное местоположение, если есть связь и заряд батареи. Но в походе его используют как дополнительный помощник, а не вместо внимания и карты.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Привал как обязательная часть похода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привале школьники поправляют шнурки, затягивают лямки и убирают лишний мусор в пакет. Кто-то достаёт лёгкий перекус, кто-то просто отдыхает на траве. Такая остановка делает поход безопаснее и помогает не перегреться в пути.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пауза — большая польза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участка пути группа выходит на поляну и снимает рюкзаки. Ребята садятся в тень, делают несколько глотков воды и проверяют, не натёрта ли обувь. Несколько минут тишины помогают восстановить силы и продолжить маршрут спокойнее.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Поляна, где можно перевести дух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 в походе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 берут простую еду, которую легко нести и удобно есть на ходу или во время привала: бутерброды, фрукты, сухофрукты, орехи, печенье и хлебцы.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нужно пить регулярно, небольшими порциями, даже если жажда ещё не появилась. Так организм лучше переносит ходьбу и меньше устаёт в тёплую погоду.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блюда, газировка и слишком сладкие продукты хуже подходят для похода: они быстро вызывают тяжесть, усиливают жажду и мешают сохранять силы на маршруте.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нагрузка на разных участках маршрута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участках маршрута нагрузка ощущается по-разному: важны не только скорость, но и темп движения, качество обуви и вес рюкзака.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«Поход», составлено по описанию маршрута в задании.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самый трудный, а привал заметно снижает утомление. Значит, маршрут нужно проходить без спешки и с регулярным отдыхом.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8050" y="3489000"/>
            <a:ext cx="34650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её влияние на поход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дожде тропа становится скользкой, а одежда и обувь могут намокнуть. Нужен дождевик и осторожный шаг, особенно на корнях, камнях и спусках.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быстрее наступает усталость и перегрев. Полезны головной убор, вода и более спокойный темп, а привалы лучше делать в тени.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усиливает охлаждение тела и мешает идти по открытым участкам. Если одежда промокла, риск замёрзнуть возрастает даже в не очень холодный день.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особенно опасны открытые места, отдельно стоящие высокие деревья и водоёмы. В такой ситуации нужно срочно искать безопасное укрытие вместе с группой.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602" y="1345200"/>
            <a:ext cx="31348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новичков в походе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чаще всего мешают пройти маршрут спокойно и безопасно.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 уроку ОБЗР по теме «В походе»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ошибки связаны с подготовкой: если заранее собрать вещи, выбрать удобную одежду и не отходить от группы, проблем становится заметно меньше.
</a:t>
            </a:r>
            <a:endParaRPr lang="en-US" sz="16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Экологичное поведение на природе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природе важно не оставлять после себя следов: мусор собирают и уносят с собой, а стоянку после отдыха оставляют такой же аккуратной, как была до прихода группы.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ломают, животных не тревожат, камни и ветки без нужды не трогают. Костёр разводят только в разрешённом месте и обязательно под присмотром взрослых.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нештатной ситуации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для школьного похода: от первой реакции до безопасного ожидания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группы во время похода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настроение влияет не только усталость, но и погода, интересный маршрут, поддержка товарищей и возможность спокойно отдохнуть.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диаграмма, составленная по описанию этапов похода в задании.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трудного участка и отдыха настроение заметно улучшается. Хорошая организация помогает сохранить бодрость до конца маршрута.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5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56160"/>
            <a:ext cx="434400" cy="34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поход школьника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помогает привыкать к длительной ходьбе и распределять силы. Ребёнок учится не спешить, делать привалы вовремя и заканчивать маршрут без лишнего переутомления.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маршруте школьник замечает ориентиры, погоду, состояние тропы и собственное самочувствие. Это развивает внимание и привычку следить за важными деталями вокруг.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важно идти вместе, слушать взрослого и помогать товарищам. Такие действия учат договариваться, не спорить по мелочам и замечать, если кому-то стало трудно.
</a:t>
            </a:r>
            <a:endParaRPr lang="en-US" sz="1121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природу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показывает, что природу нужно беречь каждый раз: не мусорить, не ломать растения и соблюдать правила стоянки. Так формируется уважение к месту, где находишься.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успешный поход начинается с подготовки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проходит удачно, когда заранее продуманы маршрут, вещи, правила безопасности и поведение на природе. Тогда движение приносит радость, а не лишние трудности.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2026-05-20T23:01:04Z</dcterms:created>
  <dcterms:modified xsi:type="dcterms:W3CDTF">2026-05-20T23:01:04Z</dcterms:modified>
</cp:coreProperties>
</file>