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 и социально-экономические типы стран
</a:t>
            </a:r>
            <a:endParaRPr lang="en-US" sz="3069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страны выигрывают в торговле больше других?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тип страны влияет на торговлю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доходов, структура экономики и степень индустриализации напрямую определяют место страны в мировой торговле, состав экспорта и импорта, а также устойчивость к внешним изменениям.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страны в мировой торговле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государства лидируют в поставках машин, электроники, автомобилей, фармацевтики и другой высокотехнологичной продукции, где решающими становятся качество, инновации и узнаваемость бренда.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экспорт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Значительную часть экономики формируют услуги, а крупные инвестиции в исследования и разработки помогают постоянно обновлять продукцию и удерживать технологическое преимущество на мировом рынке.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и НИОКР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Ввоз сырья, энергоносителей, комплектующих и промежуточных товаров поддерживает сложные производственные цепочки, в которых каждая стадия зависит от надежной международной кооперации.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для производства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страны часто задают правила качества, технические нормы и коммерческие стандарты, поэтому их роль в торговле выходит далеко за рамки простого обмена товарами.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стандартов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 по типам стран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мировые доли, а типичное различие в составе экспорта между тремя группами стран.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развития, тем больше в экспорте готовой продукции и тем меньше зависимость от сырья.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материалам учебной темы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Развивающиеся страны и экспортный рост
</a:t>
            </a:r>
            <a:endParaRPr lang="en-US" sz="2883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обрабатывающей промышленности позволяет таким странам увеличивать выпуск товаров с более высокой стоимостью, чем у сырьевых поставок, и укреплять позиции в международном разделении труда.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Инвестиционный фактор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инвестиции и сравнительно низкая стоимость рабочей силы часто становятся стартовым преимуществом, но устойчивый успех требует дальнейшего технологического усложнения производства.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зоны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зоны и промышленные кластеры создают благоприятные условия для предприятий, упрощают логистику и помогают быстрее выходить на внешний рынок с конкурентной продукцией.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Сборочные производства и участие в международной кооперации открывают доступ к крупным рынкам, технологиям и заказам транснациональных компаний, что ускоряет экспортное расширение.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265" y="1175216"/>
            <a:ext cx="4653370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торговой специализации стран разных типов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отличаются экспорт, импорт и основные риски у стран с разным уровнем социально-экономического развития.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Различается не только объём торговли, но и её качество: от сырья к товарам и услугам с высокой добавленной стоимостью.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обобщающая таблица по материалам темы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 масштаб группы стран, экономика которых особенно уязвима из-за слабой переработки сырья, низкой диверсификации экспорта и сильной зависимости от мировых цен.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 входят в список наименее развитых стран ООН.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перечень наименее развитых стран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товара от сырья к высокой добавленной стоимости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растет стоимость товара по мере прохождения этапов производства и продажи.
</a:t>
            </a:r>
            <a:endParaRPr lang="en-US" sz="15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84300"/>
            <a:ext cx="440100" cy="35208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услугами как сильная сторона развитых экономик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туризм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логистика, авиаперевозки и туристические услуги создают устойчивый поток доходов и поддерживают международные связи даже при колебаниях торговли товарами.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консалтинг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Университеты, обучение и консультационные услуги формируют экспорт, основанный на квалификации специалистов, репутации и способности создавать востребованные знания.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услуги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Банки, страхование и инвестиционные компании приносят значительную экспортную выручку, потому что их продукты легко передаются через границы и востребованы в глобальной экономике.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ИТ-решения, программное обеспечение и деловые платформы позволяют продавать знания и технологии без больших транспортных издержек, усиливая роль интеллектуального капитала.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мировых цен и торговые риски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цен показан в относительном выражении: 2020 год принят за базовый уровень 100.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экспортеры сильнее ощущают колебания цен, тогда как диверсификация и услуги снижают торговые риски.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на основе общеизвестной динамики мировых цен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торговые блоки и международная интеграция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рынок для Европы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связывает страны общими правилами торговли, стандартами и снижением барьеров. Для предприятий это означает более широкий рынок сбыта, а на карте интеграции хорошо видны плотные товарные потоки между соседними государствами.
</a:t>
            </a:r>
            <a:endParaRPr lang="en-US" sz="795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Североамериканская связка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USMCA упрощает движение товаров между США, Канадой и Мексикой, усиливая кооперацию в автомобилестроении, сельском хозяйстве и электронике. На схеме уместно показать пересечение производственных цепочек и крупных транспортных коридоров региона.
</a:t>
            </a:r>
            <a:endParaRPr lang="en-US" sz="795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регионов Юга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АСЕАН и Африканская континентальная зона свободной торговли создают новые возможности для развивающихся стран. Такие объединения помогают расширять внутреннюю торговлю, привлекать инвестиции и постепенно сокращать зависимость от узких внешних рынков.
</a:t>
            </a:r>
            <a:endParaRPr lang="en-US" sz="7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314075"/>
            <a:ext cx="4814700" cy="15930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слабые стороны стран в мировой торговле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тип экономики влияет на экспортные преимущества, импортную зависимость и устойчивость к кризисам.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технологический уровень и диверсификация экономики, тем больше выгода от торговли и меньше уязвимость к внешним шокам.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 о структуре мировой торговли и социально-экономических типах стран.
</a:t>
            </a:r>
            <a:endParaRPr lang="en-US" sz="11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Импортная зависимость и технологический разрыв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2662" y="1611278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низким уровнем индустриализации часто импортируют оборудование и электронику, потому что собственное производство сложной техники пока не развито. Это повышает расходы и делает модернизацию медленнее.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2662" y="1397428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готовой техники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808598" y="3418884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внутри страны мало предприятий глубокой переработки, сырье уходит за рубеж без высокой добавленной стоимости. В итоге создается меньше рабочих мест и медленнее растет доход населения.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808598" y="3205033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промышленная база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685501" y="2515081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лекарств, топлива и транспортных средств требует значительных валютных затрат. При ослаблении национальной валюты такие покупки становятся дороже, а резервы государства сокращаются быстрее.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1685501" y="2301230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валюту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3931437" y="4322687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инвестиций в образование, науку и инфраструктуру развивающимся странам трудно сократить отставание. Технологический разрыв закрепляется, а зависимость от внешних поставщиков сохраняется на долгие годы.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3931437" y="4108836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технологиях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баланс и уровень экономического развития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зависит не только от объема экспорта, но и от его состава, цен на сырье и потребности в импорте оборудования.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экспорт и выше доля услуг, тем стабильнее торговый баланс и ниже риск резких провалов доходов.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теме; условное сравнение для иллюстрации различий между типами стран.
</a:t>
            </a:r>
            <a:endParaRPr lang="en-US" sz="13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в торговой стратегии страны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формирует торговую конкурентоспособность через порты, дороги, железные дороги, энергетику и цифровые сети. Без надежной инфраструктуры даже сильные предприятия теряют время, деньги и доступ к внешним рынкам.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как основа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Южная Корея и Вьетнам показали, что целенаправленная государственная стратегия ускоряет модернизацию. Сочетание инвестиций, обучения кадров и ориентации на экспорт меняет место страны в мировой торговле.
</a:t>
            </a:r>
            <a:endParaRPr lang="en-US" sz="1053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промышленной политики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Тарифная политика и поддержка национальных производителей позволяют удержать внутренний рынок и накопить опыт. Так страны создают условия для перехода от простой сборки к более сложному производству.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развитие отраслей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Субсидии, экспортные кредиты, налоговые льготы и страхование сделок помогают компаниям выходить на зарубежные рынки. Эти меры особенно важны для отраслей, которым трудно конкурировать только по цене.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экспорта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роста торговой конкурентоспособности
</a:t>
            </a:r>
            <a:endParaRPr lang="en-US" sz="2599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переход от базовой модернизации к производству товаров и услуг с высокой добавленной стоимостью.
</a:t>
            </a:r>
            <a:endParaRPr lang="en-US" sz="15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модели участия в мировой торговле
</a:t>
            </a:r>
            <a:endParaRPr lang="en-US" sz="249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опирается на экспорт автомобилей, машин и промышленного оборудования. Ее сильная позиция связана с высокой технологичностью производства, развитой инженерной школой и устойчивыми цепочками поставок.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получает значительную часть доходов от логистических, финансовых и портовых услуг. Его пример показывает, что важны не только природные ресурсы, но и удобное положение в мировых потоках.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Бангладеш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Бангладеш экспортирует прежде всего одежду и текстиль, используя массовое производство и сравнительно низкие издержки труда. Это помогает наращивать продажи, но оставляет зависимость от узкого круга товаров.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Саудовская Аравия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Саудовская Аравия занимает заметное место благодаря нефти и нефтехимической продукции. Такая специализация обеспечивает большие доходы, но делает экономику чувствительной к колебаниям мировых цен на энергоресурсы.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успеха и ограничения по типам стран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условия сильнее всего влияют на экспортные возможности и зависимость от импорта у стран разных типов.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торговле определяется не одним ресурсом, а сочетанием капитала, инфраструктуры, качества институтов и подготовки рабочей силы.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учебному материалу о факторах международной конкурентоспособности стран.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мировой торговли в XXI веке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все сильнее опирается на цифровые платформы, электронные платежи и быстрый обмен данными. Это снижает барьеры для выхода на внешние рынки и ускоряет сделки.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 цепочки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становится более автоматизированным, а глобальные цепочки поставок перестраиваются. Странам нужны технологии, логистика и квалифицированные кадры, чтобы сохранять конкурентные позиции.
</a:t>
            </a:r>
            <a:endParaRPr lang="en-US" sz="108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специализация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Государства, которые инвестируют в переработку, образование и связь, укрепляют экспорт. Сырьевые экономики без диверсификации рискуют остаться на периферии мировой торговли.
</a:t>
            </a:r>
            <a:endParaRPr lang="en-US" sz="11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что определяет место страны в мировой торговле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страны в мировой торговле зависит от типа экономики, технологического уровня и структуры экспорта. Чем больше добавленной стоимости и разнообразия, тем выше устойчивость и выгода от внешней торговли.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2026-06-03T05:58:38Z</dcterms:created>
  <dcterms:modified xsi:type="dcterms:W3CDTF">2026-06-03T05:58:38Z</dcterms:modified>
</cp:coreProperties>
</file>