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4" y="0"/>
            <a:ext cx="41087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00" y="16801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Преходящее и вечное в художественном мире Тургенева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времени, памяти, любви и нравственном выборе у Тургенева.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Тургенева рождается в России середины XIX века, когда спор о будущем страны становится особенно острым. Отмена крепостного права, кризис дворянской культуры и новые общественные идеи определяют его взгляд на человека и историю.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и эпоха исторического перелома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Преходящее у Тургенева связано с историческими переменами, случайными встречами, возрастом и утратой иллюзий. Оно показывает, как быстро меняются чувства, судьбы и жизненные обстоятельства.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главные координаты тургеневского мира
</a:t>
            </a:r>
            <a:endParaRPr lang="en-US" sz="2100" dirty="0"/>
          </a:p>
        </p:txBody>
      </p:sp>
      <p:sp>
        <p:nvSpPr>
          <p:cNvPr id="6" name="Text 2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Вечное воплощают природа, красота, память, сострадание и нравственное чувство. Эти ценности не зависят от моды эпохи и сохраняют смысл даже тогда, когда человек переживает разрыв или поражение.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этих начал определяет характер героев: они живут в движении времени, но оцениваются по способности любить, помнить и сохранять внутреннее достоинство в трудной ситуации.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этот контраст придаёт прозе Тургенева лиризм и философскую глубину. Внешне простой сюжет у него часто раскрывает общий закон человеческой жизни и её непрерывное изменение.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произведениях Тургенева развивается конфликт времени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типична для повестей и романов Тургенева: от исторического перелома к нравственному выводу.
</a:t>
            </a:r>
            <a:endParaRPr lang="en-US" sz="1189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749358"/>
            <a:ext cx="3650100" cy="13188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2164808"/>
            <a:ext cx="3650100" cy="13188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300" y="3580258"/>
            <a:ext cx="3650100" cy="13188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53350" y="11534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вечер и тишина сада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Тургеневский сад редко остаётся просто местом действия: в нём слышится дыхание времени и спокойная красота мира. Летний вечер делает событие особенно хрупким, а тишина подчёркивает, как быстро проходит человеческое волнение.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4153350" y="256890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Дорога, река и осенний пейзаж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Осенняя дорога или медленное течение реки у Тургенева напоминают о движении жизни, которое не останавливается из-за личной драмы. Пейзаж словно удерживает равновесие, когда герой переживает сомнение, разлуку или позднее понимание.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4153350" y="39843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Утренний туман и тихий закат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Утренний туман и закат создают у Тургенева ощущение перехода: один день сменяет другой, как эпохи сменяют друг друга. Через такие детали писатель показывает, что красота мгновения не исчезает бесследно, а входит в память как пережитый опыт.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природы как выражение вечного
</a:t>
            </a:r>
            <a:endParaRPr lang="en-US" sz="2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925" y="1162275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98525" y="1162275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68125" y="1162275"/>
            <a:ext cx="267900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37725" y="1162275"/>
            <a:ext cx="267900" cy="267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251050"/>
            <a:ext cx="87954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у Тургенева: мгновение и испытание
</a:t>
            </a:r>
            <a:endParaRPr lang="en-US" sz="2100" dirty="0"/>
          </a:p>
        </p:txBody>
      </p:sp>
      <p:sp>
        <p:nvSpPr>
          <p:cNvPr id="13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4" name="Text 2"/>
          <p:cNvSpPr txBox="1"/>
          <p:nvPr/>
        </p:nvSpPr>
        <p:spPr>
          <a:xfrm>
            <a:off x="3905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Внезапность чувства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у Тургенева возникает неожиданно и сразу выводит героя из привычного порядка. Она не подчиняется расчёту и потому особенно ясно раскрывает искренность переживания.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601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Испытание характера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проверяет героя на способность к смелости, честности и ответственности. В тургеневском мире любовь редко бывает удобной, но всегда обнаруживает нравственную меру личности.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47297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Разлука и сожаление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любовь завершается молчанием, расставанием или поздним раскаянием. Именно утрата делает её особенно значимой и превращает личный опыт в глубокий жизненный урок.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8993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переживания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краткое чувство у Тургенева остаётся ценным, если в нём есть жертвенность и внутреннее достоинство. Любовь помогает герою выйти за пределы повседневности и увидеть себя по-новому.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мотивы у Тургенева связаны не с действием, а с переживанием его последствий и внутренним откликом героя.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Доминируют разлука и память: именно они превращают частный эпизод в размышление о времени, личности и ценности пережитого.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повестям и романам И. С. Тургенева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мотивы тургеневской прозы
</a:t>
            </a:r>
            <a:endParaRPr lang="en-US" sz="2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романе Тургенева спор между поколениями становится спором о самом устройстве жизни. Старый дворянский мир и новые демократические идеи 1860-х годов сталкиваются не только в разговорах, но и в повседневном поведении героев.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Базаров выражает силу отрицания, веру в разум и практическую пользу, однако его опыт показывает ограниченность любой закрытой системы взглядов. Жизнь оказывается сложнее идеологической схемы и не сводится к одному принципу.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утверждает ценность человеческого достоинства, любви и внутренней сложности личности. Тургенев не упрощает спор, а показывает, что исторические перемены особенно остро отражаются в частной судьбе человека.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«Отцы и дети»: смена поколений и спор мировоззрений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25" y="1797761"/>
            <a:ext cx="3832800" cy="196712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Тургенева и главные мотивы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в разных произведениях Тургенева меняются события, но сохраняется общий философский вопрос о цене мгновения и силе памяти.
</a:t>
            </a:r>
            <a:endParaRPr lang="en-US" sz="1088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произведениях повторяется одна логика: быстро меняется внешняя жизнь, но внутренний опыт героя сохраняется и становится нравственным итогом.
</a:t>
            </a:r>
            <a:endParaRPr lang="en-US" sz="1121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И. С. Тургенева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26075" y="80050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и ожидание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оказывается в пространстве случайной встречи, где всё кажется возможным. Однако чувство ещё не обретает формы, а ситуация остаётся хрупкой и неустойчивой.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94850" y="370460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Нерешительность героя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решающий момент он не решается на признание и тем самым теряет шанс изменить свою судьбу. Тургенев показывает, как одно колебание может определить всю дальнейшую жизнь.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990350" y="204435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первом чувстве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Прошедшее не исчезает: оно сохраняется как нравственный урок и как свидетельство подлинной внутренней жизни. Именно память делает утрату у Тургенева духовно значимой.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«Ася»: тема упущенного мгновения
</a:t>
            </a:r>
            <a:endParaRPr lang="en-US" sz="2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0457" y="357350"/>
            <a:ext cx="3356936" cy="341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8125" y="1618700"/>
            <a:ext cx="4085700" cy="11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Дворянская усадьба у Тургенева хранит память о привычном укладе, семейных традициях и тихой красоте повседневности. Через дом, сад и парк писатель показывает мир, который еще живет, но уже теряет устойчивость.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58125" y="3655275"/>
            <a:ext cx="4085700" cy="11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реформы 1861 года этот мир становится исторически уязвимым и постепенно уходит в прошлое. Однако именно в его исчезновении Тургенев видит не только утрату, но и сохранение духовной ценности.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74300" y="251050"/>
            <a:ext cx="50550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Усадебный мир как уходящая Россия
</a:t>
            </a:r>
            <a:endParaRPr lang="en-US" sz="21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61275" y="49240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Тургеневский герой тонко чувствует мир, умеет наблюдать и анализировать себя, но часто медлит с решением. Его сила мысли не всегда переходит в поступок.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361275" y="2060575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разлад проявляется в сомнениях, колебаниях, самообмане и запоздалом раскаянии. Герой нередко понимает свою ошибку уже тогда, когда исправить ее невозможно.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361275" y="362875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в нем сохраняется нравственное ядро: способность любить, страдать и признавать ответственность перед другим человеком. Именно это делает его духовно значимым и близким читателю.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Тургеневский герой: внутренний разлад и позднее прозрение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отражают не статистику, а смысловую динамику: одни мотивы быстро меняются, другие удерживают эмоциональное и философское равновесие повествования.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подвижными оказываются историческое время и чувство, а память и природа выглядят опорой. Нравственный итог собирает разрозненные переживания в единый смысл.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807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повестей и романов И. С. Тургенева по заданному тематическому признаку.
</a:t>
            </a:r>
            <a:endParaRPr lang="en-US" sz="807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мотивов в художественном мире Тургенева
</a:t>
            </a:r>
            <a:endParaRPr lang="en-US" sz="2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09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строит прозу на точной детали и ясной, звучной фразе, благодаря чему даже простой эпизод приобретает психологическую глубину и художественную выразительность.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380781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язык часто соединяет пейзаж с переживанием героя: природа не только описывается, но и помогает понять настроение, скрытый конфликт и движение мысли.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436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роль играют недосказанность, мягкая ирония и тонкая интонация. Они создают ощущение живого, текучего времени, где смысл рождается не сразу, а в размышлении.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язык Тургенева
</a:t>
            </a:r>
            <a:endParaRPr lang="en-US" sz="2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3925" y="2073574"/>
            <a:ext cx="3832800" cy="183185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150" y="4308275"/>
            <a:ext cx="40104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Повести и романы И. С. Тургенева.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785900" y="1934002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образы тургеневской прозы показывают, как частная судьба включается в более широкий круг жизни и памяти.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5900" y="3036675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образы связывают мгновение и длительность: преходящее не исчезает бесследно, а переходит в память, выбор и внутренний опыт.
</a:t>
            </a:r>
            <a:endParaRPr lang="en-US" sz="1166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Образы, соединяющие преходящее и вечное
</a:t>
            </a:r>
            <a:endParaRPr lang="en-US" sz="2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7675" y="1215700"/>
            <a:ext cx="3805200" cy="19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4200" dirty="0"/>
          </a:p>
        </p:txBody>
      </p:sp>
      <p:sp>
        <p:nvSpPr>
          <p:cNvPr id="6" name="Text 1"/>
          <p:cNvSpPr txBox="1"/>
          <p:nvPr/>
        </p:nvSpPr>
        <p:spPr>
          <a:xfrm>
            <a:off x="243125" y="896750"/>
            <a:ext cx="3826500" cy="35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через эти три состояния Тургенев показывает, что внешний итог может быть печальным, но нравственный смысл переживания при этом только углубляется.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883675" y="3664863"/>
            <a:ext cx="37587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типичных исхода чаще всего звучат в его финалах: утрата, расставание и одиночество.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финалов повестей и романов И. С. Тургенева.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эпизода к философскому смыслу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тургеневской композиции в повестях и романах.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прозе легко узнать ситуации выбора, когда нужно определить, что важнее: чувство, долг, гордость или честность перед самим собой.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431692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точно показывает, как дорого обходятся нерешительность и упущенный момент. Это делает его сюжеты особенно понятными подростку, который только учится принимать ответственность.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689083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герои переживают первую любовь, сомнение, ревность и сожаление так, как это чувствует любой молодой человек, даже если действие происходит в XIX веке.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46475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помогает увидеть, что важнейшие события часто происходят внутри человека. Внешне они могут быть тихими, но именно они меняют судьбу и характер.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1" name="Text 5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Тургенев остается современным для школьника
</a:t>
            </a:r>
            <a:endParaRPr lang="en-US" sz="2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равенство, а противопоставление двух жизненных логик: исторической смены форм и внутренней устойчивости ценностей.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Уходят социальные конструкции и иллюзии, но сохраняются природа, достоинство и нравственное чувство. В этом контрасте раскрывается философия Тургенева.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854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повестей и романов И. С. Тургенева по тематическому сопоставлению.
</a:t>
            </a:r>
            <a:endParaRPr lang="en-US" sz="854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исчезает и что сохраняется в мире Тургенева
</a:t>
            </a:r>
            <a:endParaRPr lang="en-US" sz="2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98300" y="1604200"/>
            <a:ext cx="7299900" cy="18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убеждает, что время меняет уклад жизни, но не отменяет любовь, память, красоту и человеческое достоинство. Именно поэтому его проза остается глубокой и современной.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72999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Тургенев: вечное в изменчивом мире
</a:t>
            </a:r>
            <a:endParaRPr lang="en-US" sz="2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2026-05-19T21:05:21Z</dcterms:created>
  <dcterms:modified xsi:type="dcterms:W3CDTF">2026-05-19T21:05:21Z</dcterms:modified>
</cp:coreProperties>
</file>