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безопасности жизнедеятельности: что нужно знать школьнику 5 класса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простых и понятных правил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школьной жизни: зачем она нужна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дети уже чаще действуют самостоятельно: идут в школу, гуляют, пользуются телефоном и транспортом. Именно поэтому важно заранее знать простые правила, чтобы не растеряться и вовремя позвать на помощь.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26" y="2179071"/>
            <a:ext cx="371925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опасности дома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провода мокрыми руками и не вставляй посторонние предметы в розетки. Любая неосторожность с током может привести к удару или короткому замыканию.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газ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играй возле плиты, не включай газ без взрослых и не используй спички без разрешения. Огонь быстро становится опасным даже из-за небольшой ошибки.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химия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Таблетки, чистящие средства и бытовую химию нельзя брать без взрослых. Такие вещества могут вызвать отравление, ожог или сильное раздражение.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Ножи, ножницы, иглы и стекло требуют аккуратности и внимания. Не размахивай ими, не оставляй на краю стола и убирай в безопасное место.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опасные ситуации у школьников
</a:t>
            </a:r>
            <a:endParaRPr lang="en-US" sz="2109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рисков связано с обычными делами, а не с редкими чрезвычайными событиями.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дорога дают наибольшую долю рисков, значит, именно ежедневные привычки требуют особого внимания.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по теме ОБЖ (иллюстративные данные, 2025)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возникает пожар и как ему не помочь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возгорания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может начаться из-за неисправной техники, перегруженных розеток или оставленного без присмотра огня. Опасны и игры со спичками, свечами и нагревательными приборами.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— не трогать источник огня и сразу сообщить взрослым. Нужно знать путь выхода из комнаты, класса или квартиры и не прятаться при дыме.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начался пожар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школьника при обнаружении дыма или огня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дороге и в транспорте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дорогу только по пешеходному переходу и на зелёный сигнал светофора. Перед выходом из-за машины или автобуса обязательно убедись, что рядом нет движущегося транспорта.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 и троллейбусе держись за поручни, не стой у дверей и не толкайся. Спокойное поведение помогает избежать падений и травм во время движения и остановок.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тёмное время суток используй световозвращатели на рюкзаке, куртке или обуви. Они делают тебя заметнее для водителей и помогают вовремя увидеть пешехода.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в разных ситуациях
</a:t>
            </a:r>
            <a:endParaRPr lang="en-US" sz="235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простое правило помогает избежать опасности в разных местах.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работает один принцип: внимательность, спокойствие и соблюдение понятных правил снижают риск травм.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ОБЖ, составлено по правилам безопасного поведения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интернете и при работе с гаджетами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отвечай на сомнительные сообщения и не соглашайся переходить в другой чат или мессенджер. В сети нельзя доверять людям только потому, что они выглядят дружелюбно.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сообщай адрес, номер школы, пароли, коды из сообщений и данные банковских карт. Эти сведения помогают посторонним обмануть тебя или твоих близких.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Подозрительные ссылки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открывай письма, картинки и сайты, если не уверен в их безопасности. Поддельные розыгрыши и ссылки часто скрывают вирусы или попытки кражи данных.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перерывы при работе с телефоном или планшетом. Короткий отдых для глаз и ограничение времени за экраном помогают сохранять здоровье и внимание.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причины травм у детей школьного возраста
</a:t>
            </a:r>
            <a:endParaRPr lang="en-US" sz="2119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травмы связаны не со сложными обстоятельствами, а с обычной спешкой, играми и невнимательностью.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и ушибы встречаются чаще всего, поэтому осторожность в движении и порядок вокруг себя особенно важны.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по теме ОБЖ (иллюстративные данные, 2025)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помощь: первые действия школьника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вам и пострадавшему ничего не угрожает, затем позовите взрослых и, если ситуация серьёзная, сразу наберите 112. Важно спокойно оценить состояние человека и не паниковать.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небольших травмах помогает чистая салфетка, пластырь или холод через ткань; при кровотечении — прижатие раны. Аптечка, перчатки и телефон должны быть под рукой.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помощи при кровотечении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 до приезда взрослых и медиков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условия в разные времена года
</a:t>
            </a:r>
            <a:endParaRPr lang="en-US" sz="2355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нужно уйти с открытого места, не стоять под одиноким деревом и держаться подальше от проводов, металла и воды, которые повышают риск поражения молнией.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ветре опасны деревья, заборы, вывески и незакреплённые предметы. Лучше войти в здание и не подходить к окнам, пока ветер не стихнет.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важны головной убор, тень и вода, а на тонкий лёд выходить нельзя ни одному, ни с друзьями. Предупреждения взрослых всегда нужно выполнять сразу.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гололёде нужно идти медленно, мелкими шагами, смотреть под ноги и не бегать. Особенно осторожно следует спускаться по ступенькам и переходить дорогу.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разных природных опасностях
</a:t>
            </a:r>
            <a:endParaRPr lang="en-US" sz="239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заранее замечать признаки ухудшения погоды и не ждать, пока опасность станет очевидной всем вокруг.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помогает одно правило: быстро уйти из опасной зоны и следовать указаниям взрослых.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ОБЖ для 5 класса; дата не указана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при чрезвычайных ситуациях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сохранять спокойствие и внимательно слушать взрослых или спасателей. Паника мешает понять, куда идти и что делать, поэтому важны чёткие и короткие действия.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толкаться, создавать очередь у выхода, прятаться в опасных местах или брать лишние вещи. При эвакуации главное — быстро покинуть помещение и не отставать от группы.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знать выходы из класса, школы и дома, а также место встречи с родными. Это помогает не растеряться, если связь будет недоступна.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службы и номера помощи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номера служб и говорите только самое нужное: где вы находитесь, что произошло и кто пострадал.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подходит для любой опасной ситуации, а остальные номера помогают быстрее связаться с нужной службой.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вызова экстренных служб РФ; актуальные номера действуют по состоянию на настоящее время
</a:t>
            </a:r>
            <a:endParaRPr lang="en-US" sz="6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и общение с незнакомыми людьми
</a:t>
            </a:r>
            <a:endParaRPr lang="en-US" sz="233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уходить одному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незнакомый человек зовёт пойти с ним, сесть в машину или перейти в другое место, нужно сразу отказаться и отойти к людям или взрослым.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брать подарки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Угощения, подарки и обещания помощи от незнакомцев могут быть опасны. Нельзя соглашаться на них и тем более хранить это в секрете от родителей.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открывать дверь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дверь открывают только после проверки взрослых. Если никого нет, лучше не разговаривать с незнакомцем и не сообщать, что ребёнок один.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Сообщать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идти в компании друзей, заранее говорить взрослым, куда и с кем идёшь, и использовать семейное условное слово, если оно принято дома.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безопасного поведения, которые нужно развивать
</a:t>
            </a:r>
            <a:endParaRPr lang="en-US" sz="213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 лучше закреплять на практике: повторять номера, разыгрывать ситуации и обсуждать ошибки без спешки.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внимательность и готовность обращаться за помощью, тем надёжнее ребёнок действует в реальной опасности.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ОБЖ для 5 класса; шкала условная, не является статистикой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безопасного поведения каждый день
</a:t>
            </a:r>
            <a:endParaRPr lang="en-US" sz="2154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из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заряд телефона, взять световозвращатель в тёмное время суток и вспомнить безопасный маршрут до школы или кружка.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и в транспорте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улицу только в разрешённом месте, быть внимательным у транспорта и обязательно пользоваться ремнём безопасности в автомобиле.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учёбы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порядок на рабочем месте, аккуратно пользоваться ножницами, ножом и другими острыми предметами, не трогать неисправные приборы.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любой тревоге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сообщать взрослым о запахе газа, поломках, подозрительных предметах и странных сообщениях, не откладывая обращение за помощью.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простых правил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ОБЖ учит не бояться, а действовать разумно: замечать риск, помнить правила и вовремя обращаться за помощью. Именно из этих привычек вырастает уверенное и безопасное поведение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2026-05-20T21:56:24Z</dcterms:created>
  <dcterms:modified xsi:type="dcterms:W3CDTF">2026-05-20T21:56:24Z</dcterms:modified>
</cp:coreProperties>
</file>