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jpe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image" Target="../media/image-11-17.jpe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вирусологии: ключевые темы и современное значение науки
</a:t>
            </a:r>
            <a:endParaRPr lang="en-US" sz="3154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Вирусология исследует вирусы: их природу, влияние и роль в жизни Земли.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вирусологии и её развитие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 вирусах возникла в XIX веке с открытием вируса мозаики табака, что стало важным шагом в медицине и биологии. Современная вирусология сформировалась благодаря микроскопии и молекулярным методам 1930–1960-х годов.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вирус: определение, основные черты и отличия от клеточных организмов
</a:t>
            </a:r>
            <a:endParaRPr lang="en-US" sz="2915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вирусов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представляет собой мельчайшую неклеточную структуру, состоящую из ДНК или РНК и белкового капсида. Размеры варьируются от 20 до 300 нанометров, но некоторые крупные вирусы достигают 500 нм.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жизненного цикла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клеток, вирусы не обладают собственным метаболизмом и размножаются только внутри клеток хозяина посредством сборки новых частиц.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форм и строения вирусов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Икосаэдрические вирусы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Характеризуются симметричной формой с 20 треугольными гранями, например, аденовирус и герпесвирус. Такая структура обеспечивает защиту генетического материала.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и сложные вирусы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вирусы, как табачная мозаика, имеют длинный цилиндрический капсид. Сложные бактериофаги состоят из головы, хвоста и ножек, обеспечивающих эффективное внедрение в бактерию.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и оболочечные вирусы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вирусы гриппа и коронавирусы, обладающие липидной оболочкой (суперкапсидом), которая помогает им внедряться в клетки и избегать иммунного ответа.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критерии классификации вирусов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типу генетического материала: вирусы с ДНК и вирусы с РНК, что определяет механизмы репликации.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наличию оболочки: оболочечные вирусы имеют внешнюю липидную мембрану, безоболочечные — нет.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капсида: спиральная, икосаэдрическая и сложная, влияющая на взаимодействие с клетками.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хозяевам: бактерии, растения, животные и грибы, что отражает разнообразие вирусных экологических ниш.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вируса: этапы и механизмы
</a:t>
            </a:r>
            <a:endParaRPr lang="en-US" sz="267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размножения вируса внутри клетки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Иммунный ответ и формирование устойчивости к вирусам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иммунитет использует интерфероны и фагоциты для быстрого реагирования на вирусную инфекцию, обеспечивая начальную защиту организма.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Приобретенный иммунитет формируется через выработку антител и Т-лимфоцитов, что позволяет иммунной системе запоминать вирусы и предотвращать повторное заражение.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вирусных инфекций и профилактика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 путь распространения характерен для гриппа и кори, что требует соблюдения масочного режима и проветривания помещений.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Контактные и половые пути передачи требуют гигиенических мер и использования барьерных средств, таких как презервативы, а также вакцинации для профилактики инфекций.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вирусные заболевания и их влияние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Корь и краснуха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кори и краснухи вызывают вспышки заболеваний с выраженной симптоматикой. Вакцинация позволяет снизить заболеваемость и предотвратить осложнения, включая врожденные пороки.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и COVID-19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и коронавирусная инфекция вызывают глобальные эпидемии с риском пневмоний и осложнений. Эффективная профилактика — вакцинация и санитарные меры.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Гепатиты B и C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вирусные гепатиты приводят к повреждению печени и развитию рака. Профилактика включает вакцинацию и контроль за медицинскими процедурами.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иммунодефицита человека (ВИЧ) и его роль в эпидемиологии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был выявлен в 1983 году и передаётся через кровь, половые контакты и от матери ребёнку, вызывая прогрессирующее нарушение иммунитета.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на 2022 год, около 38,4 миллиона человек живут с ВИЧ. Антиретровирусная терапия помогает контролировать заболевание и предотвращать развитие СПИДа.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146" y="1309750"/>
            <a:ext cx="2051708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4146" y="1309750"/>
            <a:ext cx="2051708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08146" y="1309750"/>
            <a:ext cx="2051708" cy="2209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732146" y="1309750"/>
            <a:ext cx="2051708" cy="2209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SARS-CoV-2 и пандемия COVID-19: биологические особенности вируса
</a:t>
            </a:r>
            <a:endParaRPr lang="en-US" sz="3000" dirty="0"/>
          </a:p>
        </p:txBody>
      </p:sp>
      <p:sp>
        <p:nvSpPr>
          <p:cNvPr id="2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45032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ключевые характеристики вируса SARS-CoV-2
</a:t>
            </a:r>
            <a:endParaRPr lang="en-US" sz="1000" dirty="0"/>
          </a:p>
        </p:txBody>
      </p:sp>
      <p:sp>
        <p:nvSpPr>
          <p:cNvPr id="22" name="Text 3"/>
          <p:cNvSpPr txBox="1"/>
          <p:nvPr/>
        </p:nvSpPr>
        <p:spPr>
          <a:xfrm>
            <a:off x="45032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Коронавирус SARS-CoV-2 впервые выявлен в Китае в конце 2019 года и стал причиной глобальной пандемии COVID-19. Его геном состоит из одноцепочечной РНК, которая способна быстро мутировать и адаптироваться к среде.
</a:t>
            </a:r>
            <a:endParaRPr lang="en-US" sz="700" dirty="0"/>
          </a:p>
        </p:txBody>
      </p:sp>
      <p:sp>
        <p:nvSpPr>
          <p:cNvPr id="23" name="Text 4"/>
          <p:cNvSpPr txBox="1"/>
          <p:nvPr/>
        </p:nvSpPr>
        <p:spPr>
          <a:xfrm>
            <a:off x="2572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и осложнения заболевания
</a:t>
            </a:r>
            <a:endParaRPr lang="en-US" sz="1000" dirty="0"/>
          </a:p>
        </p:txBody>
      </p:sp>
      <p:sp>
        <p:nvSpPr>
          <p:cNvPr id="24" name="Text 5"/>
          <p:cNvSpPr txBox="1"/>
          <p:nvPr/>
        </p:nvSpPr>
        <p:spPr>
          <a:xfrm>
            <a:off x="2572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Характерными признаками инфекции являются высокая температура, кашель, потеря обоняния и вкуса. В тяжёлых случаях возможна двусторонняя пневмония и дыхательная недостаточность.
</a:t>
            </a:r>
            <a:endParaRPr lang="en-US" sz="700" dirty="0"/>
          </a:p>
        </p:txBody>
      </p:sp>
      <p:sp>
        <p:nvSpPr>
          <p:cNvPr id="25" name="Text 6"/>
          <p:cNvSpPr txBox="1"/>
          <p:nvPr/>
        </p:nvSpPr>
        <p:spPr>
          <a:xfrm>
            <a:off x="4696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воздействия на пандемию
</a:t>
            </a:r>
            <a:endParaRPr lang="en-US" sz="1000" dirty="0"/>
          </a:p>
        </p:txBody>
      </p:sp>
      <p:sp>
        <p:nvSpPr>
          <p:cNvPr id="26" name="Text 7"/>
          <p:cNvSpPr txBox="1"/>
          <p:nvPr/>
        </p:nvSpPr>
        <p:spPr>
          <a:xfrm>
            <a:off x="4696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Введённые ограничения — социальное дистанцирование, масочный режим и карантин — существенно снизили скорость распространения вируса и нагрузку на систему здравоохранения во многих странах.
</a:t>
            </a:r>
            <a:endParaRPr lang="en-US" sz="700" dirty="0"/>
          </a:p>
        </p:txBody>
      </p:sp>
      <p:sp>
        <p:nvSpPr>
          <p:cNvPr id="27" name="Text 8"/>
          <p:cNvSpPr txBox="1"/>
          <p:nvPr/>
        </p:nvSpPr>
        <p:spPr>
          <a:xfrm>
            <a:off x="6820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вакцин против COVID-19
</a:t>
            </a:r>
            <a:endParaRPr lang="en-US" sz="1000" dirty="0"/>
          </a:p>
        </p:txBody>
      </p:sp>
      <p:sp>
        <p:nvSpPr>
          <p:cNvPr id="28" name="Text 9"/>
          <p:cNvSpPr txBox="1"/>
          <p:nvPr/>
        </p:nvSpPr>
        <p:spPr>
          <a:xfrm>
            <a:off x="6820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вируса был секвенирован в январе 2020 года. За год создано свыше десяти видов вакцин: мРНК-, векторные и инактивированные, что позволило ускорить массовую иммунизацию населения.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эпидемиология вируса гриппа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58495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гриппа содержит одноцепочечную РНК и характеризуется высокой изменчивостью антигенов через процессы антигенного дрифта и сдвига. Это вызывает ежегодные эпидемии и периодические пандемии.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5900" y="336580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крупнейшая пандемия «испанского гриппа» 1918–1920 годов унесла до 50 миллионов жизней. Современная вакцинация обновляется каждый год и снижает заболеваемость и смертность от вируса.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и борьба с основными вирусными заболеваниями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остаётся ведущим методом профилактики инфекций, вызываемых вирусами кори, полиомиелита, бешенства и гриппа. Массовая иммунизация спасает миллионы жизней и предотвращает распространение эпидемий.
</a:t>
            </a:r>
            <a:endParaRPr lang="en-US" sz="1285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вакцины представлены живыми ослабленными, инактивированными, субъединичными, мРНК-вакцинами и векторными технологиями. Их применение позволило ликвидировать натуральную оспу и существенно снизить случаи ряда заболеваний.
</a:t>
            </a:r>
            <a:endParaRPr lang="en-US" sz="12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эволюция и появление новых вариантов вирусов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пандемии SARS-CoV-2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Коронавирус начал распространяться в конце 2019 года, вызывая вспышки и быстро адаптируясь к человеческому организму.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варианта Alpha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2020 года выявлен штамм Alpha с повышенной заразностью, что повлияло на распространение инфекции в мире.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 Omicron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2021 года вирус изменился в Omicron, который характеризовался высокой заразностью, но менее тяжелым течением заболевания.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 Delta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2021 года доминирующим стал более агрессивный штамм Delta, вызывающий более тяжёлые симптомы и ускоренное распространение.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вирусов в генной терапии и медицине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применяются в качестве векторов для доставки генетического материала в клетки пациента, что позволяет корректировать наследственные болезни. Аденовирусы и ретровирусы являются ключевыми инструментами в терапии.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достижений стала борьба с тяжелым комбинированным иммунодефицитом, при которой модифицированные вирусы снабжают клетки необходимыми генами. Обеспечение безопасности и точности доставки остаётся главным вызовом.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Вредоносные вирусы растений и животных: экономическое и биологическое значение
</a:t>
            </a:r>
            <a:endParaRPr lang="en-US" sz="2587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болезни растений и их влияние на сельское хозяйство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табачной мозаики поражает многочисленные культуры и значительно снижает урожайность. Картофельная Y-вирусная инфекция ухудшает качество клубней и повышает риски для аграрного сектора.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животных и последствия для экономики и здоровья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Вирусы, вызывающие бешенство и ящур, приводят к массовым эпидемиям среди животных, вызывая убытки у фермеров и угрожая здоровью человека через зоонозы — болезни, переходящие от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вирусов в биотехнологии и молекулярной биологии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изучения процессов в клетках и генетике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служат моделями для изучения механизмов регуляции генов и взаимодействия клеток. Они позволяют создавать экспресс-системы для синтеза белков, например, на базе бакуловирусов.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вирусов в биотехнологических разработках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вирусов включает создание биопестицидов, вакцин и инновационных методов генной терапии. Это способствует развитию медицины и сельского хозяйства, расширяя возможности биотехнологий.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координация и борьба с вирусными угрозами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 мониторинга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Установлены международные программы наблюдения за вирусами, такими как ГРИПП, ВИЧ и COVID-19, для своевременного выявления угроз и реагирования.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усилия против вирусов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инициативы поддерживают разработку вакцин и антивирусных препаратов, снижая распространение опасных вирусных заболеваний по всему миру.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ВОЗ в стандартизации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координирует обмен информацией, стандартизацию методов диагностики и разработку протоколов лечения.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задачи вирусологии и перспективы развития дисциплины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Прогнозирование появления новых вирусов и пандемий требует комплексных исследований и развития моделей эпидемиологии в реальном времени.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универсальных вакцин против быстро мутирующих вирусов поможет обеспечить долгосрочную защиту населения от множества инфекций.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молекулярной диагностики, изучение зоонозов и контроль лекарственной устойчивости способствуют повышению биобезопасности и эффективности борьбы с вирусами.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Вирусология в современном мире: ключ к здоровью и развитию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Вирусология объединяет знания биологии, медицины и технологий для защиты общества от инфекций. Она играет центральную роль в профилактике, лечении и научном прогрессе, обеспечивая подготовленность к будущим вызовам.
</a:t>
            </a:r>
            <a:endParaRPr lang="en-US" sz="17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2026-05-10T07:04:50Z</dcterms:created>
  <dcterms:modified xsi:type="dcterms:W3CDTF">2026-05-10T07:04:50Z</dcterms:modified>
</cp:coreProperties>
</file>