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основные темы: электронные лампы (Unit 17. Electron Tubes)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3883175"/>
            <a:ext cx="34302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устройство и значение электронных ламп в развитии электроники и техники.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электронных ламп в начале XX века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лампы сыграли ключевую роль в развитии радиосвязи, телеграфа и первых вычислительных устройств, появившись около 1904 года и значительно расширив возможности обработки сигналов.
</a:t>
            </a:r>
            <a:endParaRPr lang="en-US" sz="964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электронной лампы: ключевые компоненты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Катод — источник электронов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Катод — нагреваемый элемент, из которого при возбуждении высвобождаются электроны. Он обеспечивает поток электронов, необходимый для работы лампы и управления электрическими процессами.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Анод и сетки — управление потоком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Анод принимает электроны, создавая ток в цепи. Управляющая, экранирующая и защитная сетки регулируют этот ток, снижая помехи и увеличивая эффективность усиления сигнала.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Вакуумная колба — среда работы лампы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Вакуум внутри стеклянной или металлической колбы предотвращает взаимодействие электронов с газами, обеспечивая свободное движение и стабильную работу элементов лампы.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5399"/>
            <a:ext cx="2825700" cy="16612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079" y="3005399"/>
            <a:ext cx="2825700" cy="16612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8157" y="3005399"/>
            <a:ext cx="2825700" cy="16612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Диод — базовый выпрямитель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Диод состоит из двух электродов: катода и анода. Он преобразует переменный ток в постоянный, что важно для питания и обработки сигналов в электронике.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159075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Триод — усилитель сигнала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Триод добавляет управляющую сетку между анодом и катодом, что позволяет изменять ток и эффективно усиливать электрические сигналы в радиотехнике и аудиоаппаратуре.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138149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Тетрод и пентод — улучшение качества сигнала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дополнительными сетками тетрод и пентод снижают шумы и искажения, увеличивая усиление и стабильность, что особенно важно для сложных радиоприёмников и усилителей.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электронных ламп и их функции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работы лампы: термоэлектронная эмиссия и управление током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Нагрев катода вызывает испускание электронов — термоэлектронную эмиссию, что создаёт необходимый поток частиц для работы лампы.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Электрическое напряжение между катодом и анодом заставляет электроны перемещаться, обеспечивая электрический ток через вакуумную колбу.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Управляющая сетка изменяет интенсивность потока электронов, позволяя точно регулировать силу тока и усиливать входной сигнал.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создания вакуума в лампах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7507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вакуума для работы лампы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Глубокий вакуум устраняет столкновения электронов с молекулами газа, что повышает эффективность и стабильность работы лампы. Без вакуума возможны потери и искажения сигнала.
</a:t>
            </a:r>
            <a:endParaRPr lang="en-US" sz="945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7462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создания вакуума и герметизации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Вакуум создаётся откачкой воздуха через специальные трубки и закрепляется герметичной колбой из стекла или металла. Это обеспечивает долговременную надёжность лампы во время эксплуатации.
</a:t>
            </a:r>
            <a:endParaRPr lang="en-US" sz="94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производства электронных ламп в XX веке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достигло максимума в 1950-х годах, когда лампы широко применялись в радио и вычислительной технике.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1960 года производство сократилось из-за внедрения транзисторов, заменяющих лампы в большинстве устройств.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индустрии электроники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057334"/>
            <a:ext cx="5037600" cy="142238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типов электронных ламп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различных ламп: количество электродов, функции и области применения.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Добавление электродов улучшало качество сигнала и уменьшало шумы, расширяя сферу использования.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справочники по электронике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сигнала с помощью электронных ламп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31893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Триоды и пентоды способны значительно увеличить напряжение слабых электрических сигналов, позволяя использовать их в радиоприёмниках и звуковой аппаратуре.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40133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лампы управляют большим током, используя малый управляющий сигнал на сетке, что обеспечивает мощное и чёткое усиление аудио- и радиосигналов.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электронных ламп в радиотехнике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Лампы применялись для детектирования радиосигналов, преобразуя их в понятный звук или информацию.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обеспечивали усиление слабых сигналов для улучшения приёма и передачи.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Использовались в генераторах и модуляторах, создавая стабильные радиоволны для связи.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Способствовали развитию массового радиовещания и радиолокации в 1920–1950-е годы.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5250" y="1206323"/>
            <a:ext cx="4768800" cy="16579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2997325"/>
            <a:ext cx="4768800" cy="16579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лампы в быту: телевизоры и аудиоаппаратура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204425"/>
            <a:ext cx="30405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ламповые телевизоры: эпоха начала массового телевещания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1930–1960-х годах ламповые телевизоры стали главным центром семейных развлечений, прочно заняв место в гостиных. Высокое качество изображения и звука обеспечивалось уникальными ламповыми усилителями, придававшими передачам насыщенность и мягкость.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2995427"/>
            <a:ext cx="30405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Аудиофильские ламповые усилители: тёплый звук и индивидуальность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Ламповые радиолы и усилители были популярны за богатую звуковую палитру и характерное качество воспроизведения музыки. Многие ценили «тёплое» звучание ламповых конструкций, что создавало неповторимую атмосферу домашнего прослушивания.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применения ламп в первых вычислительных машинах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280250" y="1907300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1946 — запуск ENIAC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крупная ЭВМ с использованием более 17 000 электронных ламп, что обеспечило значительный прорыв в вычислительной мощности.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513876" y="1907300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1950-е — появление «Стрелы» в СССР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Аналог ENIAC с применением ламп, характеризовавшийся гигантскими габаритами и высокой сложностью обслуживания.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60825" y="1907675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1950-х — масштабные проблемы надёжности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энергопотребление и частые поломки ламп создавали серьёзные трудности в эксплуатации вычислительных машин.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982500" y="1918575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транзисторной 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разработки полупроводниковых компонентов, приведший к постепенному вытеснению ламп из вычислительной техники.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000" y="1157375"/>
            <a:ext cx="7072000" cy="2402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характеристики электронных ламп и транзисторов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ключевых параметров, влияющих на выбор компонентов в электронных схемах.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лампы уступают транзисторам в компактности и энергоэффективности, они остаются незаменимыми в высоковольтных и специфических мощных схемах.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радиоэлектроники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5399"/>
            <a:ext cx="2825700" cy="16612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079" y="3005399"/>
            <a:ext cx="2825700" cy="16612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8157" y="3005399"/>
            <a:ext cx="2825700" cy="16612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Профессиональные аудиосистемы и Hi-End техника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высококлассных аудиосистемах лампы ценятся за уникальное звуковое качество и натуральность тембра, что продолжает привлекать аудиофилов и профессиональных музыкантов.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159075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Радиолюбительские передатчики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Радиолюбители используют лампы в силовых усилителях передатчиков за их способность работать с высокими мощностями при минимальных искажениях сигнала.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138149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и космическая техника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специализированных условиях лампы применяются из-за устойчивости к радиации и экстремальным температурам, сохраняя функциональность там, где полупроводники могут выходить из строя.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применения электронных ламп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 и значение электронных ламп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Ламповые устройства стали символом технологической эпохи XX века, отражая начало промышленной и электронной революций в истории человечества.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Аудиофилы ценят ламповую технику за её характерный «тёплый» звук, что превратило лампы в объекты высокой аудио эстетики и коллекционирования.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кино, литературе и дизайне электронные лампы часто служат визуальным и тематическим символом инноваций и ретро-стилистики, поддерживая культурное наследие.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производства электронной лампы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технологических операций в заводском цикле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рабочие показатели ламп и транзисторов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Транзисторы обладают меньшими размерами и значительно более высоким КПД, что обеспечивает их широкое использование.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Лампы сохраняют преимущество в работе при высоких напряжениях и мощностях, что делает их актуальными в узкоспециализированных сферах.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отраслевых исследований, 2023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 эксплуатационные проблемы электронных ламп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442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Перегрев катода и износ приводят к сокращению срока службы ламп, требуя регулярного технического обслуживания. Без своевременной замены качество работы быстро ухудшается.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457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Разгерметизация колбы вызывает ионизацию остающегося газа, что ведёт к сбоям и выходу лампы из строя. Обслуживание требует значительных затрат, ограничивая эксплуатацию в широком масштабе.
</a:t>
            </a:r>
            <a:endParaRPr lang="en-US" sz="96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и инновации в применении электронных ламп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5" y="13389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научных центрах лампы используются в ускорителях частиц благодаря высокой надёжности в экстремальных условиях.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11" name="Text 3"/>
          <p:cNvSpPr txBox="1"/>
          <p:nvPr/>
        </p:nvSpPr>
        <p:spPr>
          <a:xfrm>
            <a:off x="181225" y="22860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Лазерные технологии применяют лампы как надежные источники радиочастотной энергии для генерации когерентного излучения.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181225" y="32332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Аудиофильская индустрия сохраняет интерес к ламповым усилителям за аутентичное качество звучания и музыкальность.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181225" y="41803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Исследуются гибридные схемы, объединяющие преимущества ламповых и полупроводниковых технологий, расширяя возможности и функционал устройств.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лампы: наследие и современность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лампы сформировали основу технологий XX века и продолжают влиять на науку и культуру, сохраняя актуальность в специализированных областях и поддерживая инновации.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2026-05-07T22:14:00Z</dcterms:created>
  <dcterms:modified xsi:type="dcterms:W3CDTF">2026-05-07T22:14:00Z</dcterms:modified>
</cp:coreProperties>
</file>