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российская революция и начало парламентаризма в России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открыла путь к Думе и ограниченному парламентаризму.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о парламенте стал неизбежным
</a:t>
            </a:r>
            <a:endParaRPr lang="en-US" sz="281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Россия быстро менялась: росли города, усиливался рабочий вопрос, а политическая система оставалась закрытой. Именно этот разрыв между обществом и властью сделал идею представительства особенно острой.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парламенту через революцию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1905 году накопились социальные конфликты, экономическое напряжение и недовольство отсутствием политических прав. Эти противоречия создали почву для массового протеста, который уже нельзя было игнорировать.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выступления и стачки показали, что общество требует не только улучшения жизни, но и участия в принятии решений. Давление снизу заставило власть искать политический выход.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уступка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 октября стал ответом на революцию: он обещал свободы и участие Думы в законах. Так был сделан первый шаг к ограниченному парламентаризму.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новая система сохранила верховенство монарха. Поэтому история Думы стала не завершением, а началом долгого и противоречивого пути к представительству.
</a:t>
            </a:r>
            <a:endParaRPr lang="en-US" sz="9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абсолютной власти к политическому кризису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устройство имперской власти упиралось в отсутствие представительства.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революция стала неизбежной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экономическое развитие шло быстрее политических реформ. Рост промышленности усиливал неравенство, а рабочие и крестьяне не получали механизмов защиты своих интересов.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день, условия труда и низкая оплата вызывали постоянное недовольство. Забастовки становились способом давления на власть там, где законных каналов участия почти не существовало.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закрытость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требовало свободы слова, собраний и выборов, но самодержавие сохраняло контроль над политической жизнью. Отсутствие легального представительства делало конфликт особенно острым.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Русско-японской войне усилило недоверие к правительству и показало слабость управления. На этом фоне идея парламента воспринималась как необходимое средство обновления власти.
</a:t>
            </a:r>
            <a:endParaRPr lang="en-US" sz="13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Кровавое воскресенье как спусковой крючок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петиция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 января 1905 года тысячи людей шли к Зимнему дворцу с петицией, надеясь на мирный разговор с властью. Расстрел шествия разрушил образ «доброго царя» и изменил тон протеста.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потрясло страну, потому что жертвой стали не вооружённые мятежники, а безоружные участники шествия. После этого вера в возможность согласия без политических перемен резко ослабла.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Кровавое воскресенье стало не просто трагедией, а символом разрыва между государством и подданными. Требование справедливости всё чаще превращалось в требование представительства и прав.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января 1905 года протесты приобрели более широкий и организованный характер. Общество увидело, что без изменений в системе власти насилие и кризис будут повторяться.
</a:t>
            </a:r>
            <a:endParaRPr lang="en-US" sz="1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революции 1905 года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забастовочного движения в 1905 году
</a:t>
            </a:r>
            <a:endParaRPr lang="en-US" sz="2912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Стачки быстро вышли за рамки отдельных предприятий: они связывали рабочих разных городов и формировали новые центры координации.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забастовочного движения показывает, как протест переходил от стихийных выступлений к организованному давлению на власть.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выходит за пределы городов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 движении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жгли усадьбы, захватывали землю и отказывались подчиняться старым порядкам. Аграрный вопрос стал общенациональным, потому что затрагивал большинство населения империи.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 в армии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Волнения в армии показывали, что недовольство проникло даже в силовые структуры. Для власти это было особенно опасно: опора на дисциплину и приказ уже не казалась безусловной.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как символ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 броненосце «Потёмкин» стало самым известным примером флотского протеста. Оно символизировало, что революция охватила не только сушу, но и военную среду.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контроля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протест распространился за пределы городов, власть столкнулась с более широким кризисом контроля. Монополия на принуждение оказалась под сомнением на нескольких уровнях сразу.
</a:t>
            </a:r>
            <a:endParaRPr lang="en-US" sz="11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Манифест 17 октября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под давлением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1905 года власть оказалась перед выбором: уступки или новый виток кризиса. Манифест должен был успокоить страну, но одновременно признал, что без политических изменений удержать порядок трудно.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обещания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документе обещались свободы слова, собраний и союзов, а также расширение участия общества в законотворчестве. Для многих это стало первым официальным признанием политических прав.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сомнение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была противоречивой: часть общества увидела в Манифесте надежду, другая — запоздалую и неполную уступку. Именно эта двойственность определила дальнейшую судьбу парламентаризма в России.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Манифеста и их пределы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не отменил самодержавие, но впервые зафиксировал политические права и роль Думы в законотворчестве.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расширял политическое участие, но оставлял решающее преимущество за монархом и администрацией.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 октября 1905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давления общества к ограниченному парламенту
</a:t>
            </a:r>
            <a:endParaRPr lang="en-US" sz="238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закону 1905 года выборы строились по сословно-куриальному принципу, а окончательное утверждение законов и право роспуска Думы сохранялись за монархом.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Первой Государственной думы, 1906 год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состав и масштаб представительства: в Думе впервые собрались депутаты от разных политических и социальных сил, но без устойчивого большинства.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депутата вошли в состав Первой Государственной думы
</a:t>
            </a:r>
            <a:endParaRPr lang="en-US" sz="31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518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Второй Государственной думы, 1907 год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второй Думы был не менее многочисленным, но политически более конфликтным: споры о земле и власти стали острее, чем в первом созыве.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депутатов работали во Второй Государственной думе
</a:t>
            </a:r>
            <a:endParaRPr lang="en-US" sz="2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законодательства о Государственной думе, 1905–1906 годы
</a:t>
            </a:r>
            <a:endParaRPr lang="en-US" sz="70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Дума: хотела и получила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ожиданий Думы и реальных полномочий показывает, почему парламентаризм в России остался ограниченным и зависимым от монарха.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получила форму участия в законотворчестве, но не рычаги реальной власти; решающий баланс сил сохранялся за императором.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Думы и последствия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Второй думы 3 июня 1907 года завершил период наибольшего революционного давления и показал, что власть готова менять правила игры в свою пользу.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пользу элит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избирательный закон усилил влияние дворян и состоятельных городских слоёв, а представительство крестьян и рабочих стало заметно слабее, чем прежде.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без 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Виборгское обращение стало важным жестом политического протеста: депутаты призвали к гражданскому сопротивлению, но не смогли остановить ужесточение режима.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1907 года парламент сохранился, однако действовал в более контролируемых условиях, чем в первые месяцы конституционного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и ужесточение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попыталась снизить напряжение через реформы, прежде всего аграрные меры Столыпина, которые должны были уменьшить крестьянское недовольство и укрепить опору режима в деревне.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применялись жёсткие меры подавления: военно-полевые суды, аресты и преследование радикальных организаций должны были быстро остановить новый подъём протеста.
</a:t>
            </a:r>
            <a:endParaRPr lang="en-US" sz="893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Сдерживание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двойной курс позволил частично стабилизировать страну, но не создал доверия к власти и не превратил Думу в полноценный центр принятия решений.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открытого компромисса сложилась управляемая стабильность: политическая система стала прочнее, однако свобода участия общества в ней осталась ограниченной.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состав и программные позиции в I и II Государственных думах
</a:t>
            </a:r>
            <a:endParaRPr lang="en-US" sz="77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партии и их позиции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революционные годы партии впервые получили легальную парламентскую трибуну, где спор о реформах стал открытым и регулярным, а не только подпольным.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и октябристы стали главными парламентскими силами умеренных реформ, тогда как эсеры и социал-демократы опирались на более жёсткую оппозиционную повестку.
</a:t>
            </a:r>
            <a:endParaRPr lang="en-US" sz="10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революция пошла на спад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волна ослабла, потому что общество устало от непрерывных выступлений, забастовок и столкновений, а надежда на быстрые перемены сменилась разочарованием.
</a:t>
            </a:r>
            <a:endParaRPr lang="en-US" sz="141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подавление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усилило давление на протест: аресты, суды и ограничение собраний сделали массовую мобилизацию гораздо рискованнее, чем в 1905 году.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 умеренные силы не смогли удержать единый фронт: одни требовали продолжения борьбы, другие выбирали участие в законных институтах.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Частичный 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уступки, включая работу Думы, ослабили остроту конфликта и перевели его из уличной формы в более контролируемое политическое русло.
</a:t>
            </a:r>
            <a:endParaRPr lang="en-US" sz="14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революции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 масштабах империи возник опыт выборов и парламентского представительства, пусть и неравного по правилам и ограниченного по последствиям.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получили публичную арену для споров, что изменило сам стиль политики: теперь решения обсуждались не только при дворе, но и в зале заседаний.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Думы стали школой законопроектной работы, где формировались фракции, процедуры и навыки парламентской борьбы, ранее почти неизвестные российской системе.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всём этом самодержавие не утратило верховенства, поэтому конституционный путь лишь начался и оставался зависимым от воли монарха.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парламентаризма в России
</a:t>
            </a:r>
            <a:endParaRPr lang="en-US" sz="516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1905–1907 годов не принесла полной демократии, но открыла России путь к парламентским практикам: выборам, фракциям, дебатам и законотворчеству, которые уже нельзя было отменить без следа.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2026-07-26T11:07:35Z</dcterms:created>
  <dcterms:modified xsi:type="dcterms:W3CDTF">2026-07-26T11:07:35Z</dcterms:modified>
</cp:coreProperties>
</file>