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внутренних вод России: реки, которые формируют страну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соединяют природные зоны и поддерживают жизнь, хозяйство и путешествия по всей России.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России так разнообразны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рек рождается из масштаба страны: почти 10 000 км с запада на восток и более 4 000 км с севера на юг. На них влияют рельеф, климат, осадки, вечная мерзлота и близость морей: от коротких быстрых до длинных спокойных. Большая часть стока уходит к Северному Ледовитому океану.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речная система и бассейн реки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с которой вода собирается в реку, называют бассейном. Водоразделы отделяют соседние бассейны и подсказывают, в какую сторону будет стекать вода.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река вместе со всеми её притоками образует речную систему. По ней вода переносит не только влагу, но и частицы почвы, питательные вещества и многое другое.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есть исток, русло, притоки и устье. Эти части связаны в единый «организм»: вода приходит, течёт по руслу и заканчивает путь в устье.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Рассмотрите примеры самых длинных рек и куда они впадают: длина не всегда означает одинаковую полноводность.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длинные реки тянутся в разных частях страны и относятся к разным бассейнам. Полноводность сильнее зависит от климата и притоков, чем от одной лишь длины.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и справочные географические данные.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России по длине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главный «направляющий» сток России — на север. Остальные бассейны занимают меньшие доли.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однозначен: большая часть речных вод уходит в бассейн Северного Ледовитого океана, а внутренний сток связан прежде всего с Каспием.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Бассейны стока рек России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точные проценты в исходных формулировках не приведены, поэтому соотношения показаны качественно.
</a:t>
            </a:r>
            <a:endParaRPr lang="en-US" sz="8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главная река европейской части России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длиной 3530 км впадает в Каспийское море. Её берега хранят ритм многих городов: Твери, Ярославля, Нижнего Новгорода, Казани, Самары, Волгограда и Астрахани. Эта река связывает населённые пункты и хозяйственные районы.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городов на Волге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важна для судоходства, водоснабжения и энергетики. По ней перевозят грузы и пассажиров, а вода поддерживает жизнь городов и предприятий. Часть её возможностей работает через гидротехнические решения и систему водного хозяйства.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движение и энергия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отдыхают у Волги круглый год: от прогулок до рыбалки и путешествий по воде. Река остаётся местом, где природа и повседневная жизнь тесно связаны. Поэтому Волга ценна не только экономически, но и культурно.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пространство отдыха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 Иртыш: крупнейшая речная система Западной Сибири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 вместо двух рек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вместе с Иртышом образует крупную речную систему России и Евразии. Такое «сцепление» усиливает общий водный поток и расширяет сеть притоков.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задают спокойный характер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Иртыш и Обь текут по равнинной территории, поэтому у них широкая долина и сравнительно медленное течение. Вода успевает растекаться и принимать многочисленные притоки.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болота в бассейне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бассейне Оби много лесных и болотных территорий. Они влияют на водный режим: удерживают влагу и постепенно подпитывают русло притоков.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— сильное половодье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разлив здесь особенно заметен весной. Причина — таяние снега на больших пространствах, которое быстро увеличивает уровень воды в русле и пойме.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начинается в горах Южной Сибири и течёт к Карскому морю. Его водность высока благодаря большому бассейну и множеству притоков.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течения Енисея природные зоны меняются: от тайги к северным районам, близким к тундре. Поэтому река особенно хорошо показывает «смену природы» на карте.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Енисее построены крупные гидроэлектростанции, включая Красноярскую ГЭС и Саяно-Шушенскую ГЭС. Это делает реку ключевой частью энергетики региона.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— одна из самых полноводных рек страны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берёт начало в Байкальских горах и впадает в море Лаптевых. В её бассейне широко распространена вечная мерзлота, поэтому русло, берега и пойма сильно зависят от сезонного таяния.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Лена разливается особенно сильно, а к устью формирует крупную дельту. Дельта Лены относится к самым большим в России и заметно меняет облик побережья.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— река вечной мерзлоты и большой дельты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— пограничная река Дальнего Востока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образуется при слиянии Шилки и Аргуни. Дальнейший путь реки проходит по большой территории вдоль границы России и Китая.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Шилка и Аргунь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нижнем течении Амур имеет большое значение для судоходства и рыболовства. Для местных жителей и экономики река остаётся важным природным ресурсом.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течение: хозяйственное значение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относится к рекам муссонного климата: летом идут сильные дожди. Поэтому здесь нередки паводки и заметные подъёмы уровня воды.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муссонные дожди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цикл воды: зима, весна, лето, осень; у горных рек реакция быстрее, чем у равнинных.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река в течение года
</a:t>
            </a:r>
            <a:endParaRPr lang="en-US" sz="3733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рек России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рек России имеет смешанное питание. Снеговое питание обычно играет главную роль: зимой накапливается большой запас снега, а весной он быстро тает, вызывая подъём уровня воды.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Дождевое питание особенно заметно там, где климат влажный и осадки выпадают регулярно. Например, на Дальнем Востоке летние дожди заметно влияют на уровень воды и течение.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питание встречается в горных районах, где сохраняются ледники и снежники. На Кавказе и Алтае оно может заметно дополнять снеговое питание в тёплый сезон.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поддерживают реки в периоды засух и летнего снижения стока. Они подают воду более равномерно, поэтому течение не прекращается даже при нехватке осадков.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связана с тем, как рельеф направляет течение: на равнинах вода легче «разливается» и меняет русло, в горах сила потока сосредоточена на узких участках.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показатели показывают ключевую закономерность: горные реки обычно быстрее и «рельефнее», а равнинные — спокойнее и шире по форме долины.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и горные реки: сравнение по признакам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географии, описание признаков; шкала условная (без измерений).
</a:t>
            </a:r>
            <a:endParaRPr lang="en-US" sz="11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555" y="3403734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Ледостав и вскрытие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реки замерзают раньше и вскрываются позже, чем южные. Из-за холодной зимы ледостав может длиться много месяцев, а в тёплых районах замерзание бывает неполным.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половодье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осадков достаточно, река получает больше воды. Сезонные дожди и снеготаяние определяют сроки половодья и характер подъёма уровня, особенно в периоды смены погоды.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водность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задаёт, за счёт каких источников наполняется река: снега, дождей, подземных вод или горных ледников. От этого зависят и водность, и устойчивость течения.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Полноводность и притоки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осадков мало, реки обычно менее полноводны. Часто формируется слабая сеть притоков, поэтому даже небольшие изменения погоды сильнее отражаются на уровне воды.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реки России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долина, пойма и дельта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долина включает русло, пойму и склоны. Пойма — это часть долины, которая регулярно затапливается во время половодья и часто имеет плодородные почвы, удобные для растительности.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долина и пойма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образуется у устья, когда река откладывает много наносов и разделяется на рукава. Крупные дельты встречаются у Волги и Лены, а также у других рек, впадающих в моря или озёра.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у устья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08" y="1612725"/>
            <a:ext cx="3934734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реки России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рек охватывает воду для хозяйства и городов, транспорт, энергию, питание промысловых ресурсов, а также отдых.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река может одновременно обеспечивать воду, движение, электричество и промысел, поэтому её состояние важно сразу для многих отраслей.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региональные примеры.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состояния рек проявляется сразу: вода теряет качество, усиливаются паводковые и меженные колебания, а условия для рыб и прибрежных растений становятся хуже.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показывает, что угрозы идут одновременно от человека и от климата. Поэтому охрана требует и технических мер, и бережного отношения к воде.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рек и способы их охраны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охране водных объектов; доли указаны условно, как категории угроз (без статистики).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соединяют природные зоны и переносят воду, тепло и питательные вещества. Благодаря этому в руслах и по берегам формируются условия, нужные для рыб, водоплавающих птиц и прибрежных растений.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системы поддерживают разнообразие живых организмов. Разные участки реки — от течения до мелководий — создают неодинаковые условия, поэтому видовое богатство обычно выше, чем на изолированных территориях.
</a:t>
            </a:r>
            <a:endParaRPr lang="en-US" sz="1349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долинам рек нередко проходят маршруты расселения людей и хозяйственного освоения территории. Транспортные пути тянутся вслед за речными долинами, а поселения исторически выбирали удобные места у воды.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Наносы, которые реки переносят и откладывают, формируют поймы, острова и новые участки суши. Так постепенно изменяются ландшафты: берега становятся другими, а экосистемы получают новые места обитания.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рек для природы России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реках России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рек и крупные системы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насчитываются тысячи рек и ручьёв. Особенно заметны протяжённые речные системы длиной более 3000 км, потому что они объединяют большие территории и много притоков.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питание в Сибири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полноводные реки нередко встречаются в Сибири: здесь велики площади речных бассейнов и достаточно снегового питания. Весной это даёт значительный приток воды в русло.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Пороги и водопады в горах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реки чаще встречают препятствия на своём пути: там образуются пороги, водопады и узкие каньонообразные долины. Это делает течение более быстрым и «капризным».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ледостав на севере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северных реках ледостав может длиться большую часть года. Лёд влияет на скорость течения и на перемещение водных организмов, поэтому жизнь реки меняется по сезонам.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России различаются по длине, полноводности, питанию, режиму и характеру течения, потому что на них влияют климат и рельеф. Большая часть стока уходит на север, а сами реки обеспечивают воду, транспорт, энергию, рыбу и природное разнообразие.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реки — важнейшая часть внутренних вод России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2026-05-11T20:29:42Z</dcterms:created>
  <dcterms:modified xsi:type="dcterms:W3CDTF">2026-05-11T20:29:42Z</dcterms:modified>
</cp:coreProperties>
</file>