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Беларуси в 1919–1941 гг.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межвоенная наука изучала природу, население и хозяйство БССР.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стала прикладной наукой БССР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исследования развивались вместе с восстановлением республики, изменением границ и хозяйственными задачами государства. География сразу стала инструментом учета земель, освоения ресурсов и планирования расселения населения.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географических исследований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не только объем сведений, но и практическую роль географии в управлении территорией.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разрозненных обследований наука перешла к системной работе с картами, районированием и прикладными решениями.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 материалам учебной темы о географических исследованиях Беларуси в 1919–1941 гг.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учреждения и исследовательская база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Институциональная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координировались через Институт белорусской культуры, а затем через Академию наук БССР, где накапливали материалы, организовывали экспедиции и объединяли специалистов разных направлений.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институты в Минске, Витебске и Гомеле готовили кадры, вели полевые практики и включали географию в учебную и исследовательскую работу будущих учителей и краеведов.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Краеведы собирали сведения о местности, памятниках природы и хозяйстве районов, дополняя академические исследования локальными наблюдениями и архивными материалами, часто недоступными другим учреждениям.
</a:t>
            </a:r>
            <a:endParaRPr lang="en-US" sz="1037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давали исходные данные о рельефе, почвах, водах, лесах и расселении, без которых было невозможно составить карты, провести районирование и подготовить обоснованные рекомендации для хозяйства.
</a:t>
            </a:r>
            <a:endParaRPr lang="en-US" sz="10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как главный результат полевых исследований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карт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1920–1930-е годы создавались топографические, почвенные, геологические и районные карты, которые переводили полевые наблюдения в наглядную форму и делали территорию БССР сопоставимой и измеримой.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карт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отмечали лесистость, заболоченность, транспортные линии, плотность населения и хозяйственную специализацию, чтобы видеть не отдельные объекты, а их взаимосвязь в пределах районов.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материалы использовались при землеустройстве, планировании дорог, мелиорации и размещении хозяйственных объектов, поэтому карта становилась не только результатом исследования, но и рабочим инструментом управления.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имели исторические карты и атласы 1930-х годов, где можно проследить деление территории на районы и увидеть, как природа и хозяйство распределялись по республике.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рельефа и геологического строения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Белорусской гряде, Полесью, моренным равнинам и речным долинам, где можно было проследить разнообразие ледниковых и водно-эрозионных форм рельефа.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поверхностей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и геологи пытались объяснить, как формировались холмы, равнины, понижения и долины, связывая современный рельеф с ледниковыми процессами и последующим воздействием воды.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Изучался состав горных пород, а также распространение полезных ископаемых и строительных материалов, необходимых для местного строительства, дорожных работ и хозяйственного освоения территорий.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практикой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сведения учитывались при строительстве дорог, выборе мест для карьеров и оценке земель, пригодных для сельскохозяйственного использования, с учетом особенностей поверхности и грунтов.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воды как объект наблюдений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1919–1924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систематическое накопление данных о температуре, осадках и снежном покрове, чтобы восстановить картину природных условий после перерыва в научной работе.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1925–1929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Расширились наблюдения за реками и паводками, особенно в бассейнах Днепра, Западной Двины, Немана и Припяти, определявших водный режим больших территорий.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ряды наблюдений использовали для оценки наводнений, планирования мелиорации и развития водного хозяйства, что усилило прикладное значение климатологии и гидрологии.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исследований и их практическое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отрасли географии в 1920–1930-е годы решали конкретные задачи изучения и освоения территории БССР.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были тесно связаны с управлением территорией: каждая отрасль давала сведения, необходимые для хозяйственного планирования и рационального природопользования.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научных учреждений БССР 1920–1930-х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болота и мелиорация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Изучались дерново-подзолистые, торфяно-болотные и аллювиальные почвы, их кислотность, влажность и хозяйственная ценность, чтобы оценить возможности земледелия и выбрать правильные меры улучшения земель.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Полесья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стало главным районом мелиоративных работ, потому что здесь сочетались заболоченность, слабая транспортная освоенность и крупные земельные ресурсы, требовавшие особенно внимательного подхода.
</a:t>
            </a:r>
            <a:endParaRPr lang="en-US" sz="867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и 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показывали, где осушение способно расширить пашню и повысить урожайность, а где вмешательство может нарушить водный режим и ухудшить природные условия.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природы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Мелиоративные проекты рассматривались не только как способ увеличить хозяйственную отдачу, но и как задача сохранения устойчивого природного баланса на осваиваемых территориях.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природопользование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фиксировали распространение хвойных и смешанных лесов, чтобы понять, как природные условия влияют на их структуру, продуктивность и доступность для хозяйственного использования.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рубок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лесовосстановлению, поскольку после интенсивных рубок необходимо было оценивать, насколько быстро лесные массивы возвращают хозяйственную и природную ценность.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 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древесины учитывались для строительного дела, промышленности и топливного баланса, поэтому лес рассматривался как важный ресурс всей республики, а не только отдельных районов.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ландшафтом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анализировали вместе с почвами и рельефом, чтобы понять, почему одни территории лучше подходят для заготовок, а другие требуют более осторожного природопользования.
</a:t>
            </a:r>
            <a:endParaRPr lang="en-US" sz="12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расселение и города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фиксировали, где население сосредоточено наиболее плотно, а где районы остаются малонаселёнными. Отдельно изучались миграции, связанные с поиском работы, восстановлением хозяйства и изменением условий жизни в разных частях республики.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уделялось деревням, местечкам и мелким поселениям, поскольку именно они определяли повседневную организацию пространства. Анализ расселения помогал понять, как природные условия влияют на размещение дворов, дорог и хозяйственных связей.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Витебск, Гомель и Могилёв рассматривались как узлы управления, промышленности и транспорта. Их рост показывал, где сосредоточиваются кадры, торговля, учебные учреждения и основные потоки товаров.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населению выявляли контраст между более освоенными центральными районами и периферийными территориями Полесья и севера. Это позволяло точнее оценивать трудовые ресурсы и перспективы развития отдельных зон Беларуси.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полевого обследования к научному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строилась от выезда в район к обработке данных и их практическому применению в планировании территории.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Белорусское Полесье как ключевой объект исследований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воды и болот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воспринималось как пространство, где вода и суша постоянно соседствуют, а хозяйственная жизнь зависит от сезона. Исследователи описывали болота, поймы, лесные массивы и редкую сеть дорог, показывая, как природа задаёт ритм повседневности.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освоение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были деревни, землепользование и условия труда местного населения. Учёные изучали, какие участки можно осушать, где сохранять природный баланс и как слабая транспортная освоенность ограничивает развитие хозяйства и связность региона.
</a:t>
            </a:r>
            <a:endParaRPr lang="en-US" sz="9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Экономико-географический анализ хозяйства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начинались с оценки рельефа, почв, влажности и лесистости, потому что именно они задавали возможности хозяйственного использования территории. Природные различия напрямую влияли на специализацию районов БССР.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выделяли зоны льноводства, картофелеводства и молочного животноводства, сопоставляя их с качеством земель и обеспеченностью кормами. Такой подход показывал, почему одни отрасли устойчиво развиваются именно в определённых районах.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анализировались торфодобыча, лесозаготовки и использование местного сырья для строительства и топлива. Это позволяло оценивать, какие природные ресурсы могут поддерживать промышленность и местное снабжение.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связывала хозяйство с дорогами, речными путями и размещением городов. Благодаря этому исследователи понимали, где сосредоточиваются товарные потоки и какие территории требуют лучшей транспортной доступности.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изучались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природных тем отражает стремление сначала описать физическую основу территории, а уже затем переходить к хозяйственным и населённым пунктам.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шли от природы к экономике: сначала изучали основу ландшафта, затем — расселение и специализацию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научных учреждений БССР 1920–1930-х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 научные идеи периода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белорусских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вклад внесли географы, краеведы и педагоги, работавшие в научных учреждениях и вузах. Они собирали материалы по районам республики, обобщали полевые наблюдения и готовили первые систематические описания территории.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Полесья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стало одной из главных тем исследований, потому что здесь особенно отчётливо проявлялась связь между болотами, лесами, землепользованием и условиями жизни населения. Именно этот регион требовал наиболее детального анализа.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комплексности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среде утверждался подход, при котором природа, население и хозяйство рассматриваются как единая система. Это позволяло объяснять территориальные различия не отдельными фактами, а взаимосвязью множества факторов.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1919–1941 годах складывались методы, темы и исследовательские традиции, которые позже стали основой белорусской географической школы. Для неё были характерны полевые наблюдения, районирование и прикладная направленность.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хозяйственных особенностей регионов Беларуси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регионы БССР по природным условиям, видам хозяйства и главным исследовательским задачам.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подтверждает, что специализация регионов определялась прежде всего природной средой и степенью освоенности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материалы географических исследований БССР 1920–1930-х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трудности научной работы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часто работали с ограниченным набором приборов и картографических материалов. Это затрудняло точные измерения, особенно в удалённых районах, где полевые наблюдения требовали больше времени и сил.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собирались по-разному в зависимости от района, сезона и состава экспедиции. Из-за этого отдельные участки территории были изучены значительно глубже, чем другие, что осложняло сравнение результатов.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учреждения ещё только формировались, поэтому не хватало кадров, транспорта, архивов и средств для регулярных экспедиций. Многие работы зависели от энтузиазма отдельных исследователей и преподавателей.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публикации и выбор тем влияли государственные запросы и идеологический контроль. Тем не менее накопленные сведения о ландшафтах, населении и ресурсах оказались настолько ценными, что использовались долгие годы.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работ 1919–1941 гг. для дальнейшего развития географии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межвоенные годы закрепился опыт систематических выездов, маршрутных наблюдений и полевой проверки данных. Этот подход стал нормой для последующих поколений белорусских географов.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научились сравнивать территории по природным и хозяйственным признакам, выделяя устойчивые различия между регионами. Такой метод оказался особенно важным для послевоенного планирования и преподавания.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картография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Созданные карты, схемы и атласы показали, что география может служить практическим инструментом управления территорией. Они помогали землеустройству, мелиорации, строительству и размещению хозяйства.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материалы стали базой для восстановления научной работы после войны и для формирования белорусской географической школы. Без этого задела последующее развитие было бы значительно медленнее.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1919—1941: путь к научной географии Беларуси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межвоенные десятилетия белорусская география прошла путь от разрозненных описаний к целостному научному изучению территории. Накопленные знания о природе, населении и хозяйстве стали фундаментом для последующего развития страны.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2026-06-03T00:33:09Z</dcterms:created>
  <dcterms:modified xsi:type="dcterms:W3CDTF">2026-06-03T00:33:09Z</dcterms:modified>
</cp:coreProperties>
</file>