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Донское казачество в эпоху Февральской революции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роли казачества в ключевых событиях 1917 года и их последствиях для региона.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перед революцией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Дона к 1917 году являлось мощной военной и социальной силой с автономией и привилегиями. Падение монархии резко изменило их традиционный уклад и вызвало новые политические вызовы.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Донского казачества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1917 году донские казаки составляли около трёх миллионов человек и сохраняли строгую сословную структуру. Это крупнейшее военное сообщество Российской империи с долгой историей.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и сословная замкнутость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велось через казачьи круги и атаманское руководство. Особый быт и военные традиции передавались из поколения в поколение, укрепляя внутреннее единство казацкой общины.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общества и их интересы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 — офицерский корпус и войсковое начальство — стремилась сохранить сословные привилегии и военное господство на Дону, защищая традиционный порядок.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Малоимущие и иногородние поселенцы призывали к справедливому перераспределению земли и расширению прав, стремясь к социальной и экономической уравновешенности.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казаки ориентировались на сохранение уклада жизни и социальной стабильности, поддерживая традиции и семейные ценности своей 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Февральской революции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Петрограде начались массовые забастовки и демонстрации против царской власти, что стало катализатором революционных событий.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(8 марта) 1917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Временного правительства, призванного руководить страной в новых условиях и готовить реформы.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марта 1917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Николая II ознаменовало конец монархии и начало переходного периода в российской истории.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марта 1917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Временного исполнительного комитета, впервые формального органа, символизирующего смену власти внутри страны.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февраля 1917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Первой мировой войны на казачество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составляли значительную часть фронтовых сил, ведущих тяжелые боевые действия с большими потерями и истощением ресурсов.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кризис привёл к падению боевого духа, росту смертности и утомлению солдат, что ослабило дисциплину в казачьих подразделениях.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снабжения и разрушение хозяйств на Дону вызвали недовольство среди казачества и уменьшили поддержку имперской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ухудшение условий привело к росту протестных настроений, влияя на отношение казаков к революционным переменам.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донских казаков на революционные события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стал центром политических дебатов, где многие казаки с тревогой воспринимали новости об отречении императора, опасаясь разрушения традиционного уклада.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переменам в Новочеркасске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станицы, включая Усть-Медведицкую, остались оплотом традиционалистов, сопротивляющихся революционным настроениям и призывающих к сохранению прежних порядков.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в станице Усть-Медведицкая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Ростове формировались группы сторонников реформ, которые активно обсуждали новые возможности для казаков в условиях меняющейся власти и размывающейся монархической системы.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реформаторских групп в Ростове-на-Дону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между Временным правительством и казаками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обещало поддерживать автономию Донского казачества и уважать их исторические привилегии, стремясь обеспечить партнерство.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росло давление с стороны крестьян и рабочих, требовавших равенства и ограничения казачьих привилегий, что усложняло политическую ситуацию.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ожидали гарантий сохранения своих традиций и самоуправления, проявляя готовность сотрудничать при выполнении этих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конфликтов и первые вооружённые столкновения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марте—апреле 1917 года на Дону произошел всплеск напряжённости между радикально настроенными казаками и рабочими, что вылилось в многочисленные вооружённые столкновения и погромы.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здания захватывались в ходе спонтанных выступлений, усиливая политическую нестабильность и вызывая рост насилия в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разобщение на Дону весной 1917 года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казачьих подразделений поддержала Временное правительство, признавая необходимость реформ и нового пути развития.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группы сохраняли лояльность монархии и выступали против революционных изменений, опасаясь потери традиционного статуса.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станицах и городах появились новые органы — Комитеты общественной безопасности и казачьи собрания, влияющие на местное управление.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доверия к центральной власти снижался, усиливая раскол внутри казачьего общества и вызывая социальные конфликты.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политических настроений среди казаков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разделились на три группы: сторонники Советов, стремившиеся к радикальным социальным изменениям; лоялисты Временного правительства, поддерживавшие демократические реформы; монархисты, желавшие сохранить старый порядок.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значительная часть казаков проявляла социальную апатию или выражала обеспокоенность неопределённостью будущего, опасаясь разрушения традиционного уклада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комитеты стали центрами политической активности, объединяя социалистов и демократически настроенных казаков для продвижения новых идей и контроля над территорией.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массовое влияние на настроения казаков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1917 года в Новочеркасске состоялось масштабное собрание казаков, посвящённое обсуждению гражданских прав и перспектив самоуправления. Участники выражали надежды и тревоги по поводу перемен в регионе и статусе казачества.
</a:t>
            </a:r>
            <a:endParaRPr lang="en-US" sz="119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в Новочеркасске: старт политического диалога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Обеспокоенность потерей традиционных привилегий сочеталась с желанием расширить права и участие в управлении. Мнения разделялись между защитниками традиций и сторонниками реформ, отражая широкий спектр общественных взглядов.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Страхи и надежды среди донской общественности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спектр внутри Донского казачества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демократы выступали за демократические преобразования и активное участие казаков в обновлённой политической системе России.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Монархисты отстаивали сохранение императорской власти и особых прав казачества, выступая против революционных изменений и социальных потрясений.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рабочие организации на Дону призывали к глубоким реформам, социальной справедливости и поддерживали идеалы Советов.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обыватели зачастую занимали выжидательную позицию, предпочитая сохранить стабильность и традиционный уклад, опасаясь дальнейшей эскалации конфликтов.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органов власти на Дону
</a:t>
            </a:r>
            <a:endParaRPr lang="en-US" sz="284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первые войсковые и станичные комитеты, включающие представителей различных политических групп, что становится началом нового этапа самоуправления.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1917 года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самоуправления укрепляют своё влияние, но внутренние разногласия затрудняют единство и координацию действий на уровне войска.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апреля 1917 года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сеть окружных и волостных комитетов, усиливается конкуренция за власть между традиционными атаманами и демократическими активистами.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1917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донского командования: Каледин и автономия Дона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Каледин заявил о своей лояльности Временному правительству, одновременно подчёркивая важность сохранения автономии Донского края и традиционных казачьих прав.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получила поддержку у офицерского корпуса и части старших казачьих чинов, что отражало баланс между приверженностью новой власти и желанием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моральное состояние казаков в 1917 году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революционных идей вызвало ослабление дисциплины в казачьих частях, что проявлялось в уменьшении исполнительности и росте внутреннего неповиновения.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Фиксировались случаи самовольного ухода с позиций и дезертирства, что отражало общую нестабильность и кризис морального духа.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Нарастали конфликты между младшими казаками и командным составом, что подрывало единство и боеспособность войск.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1917 года Донской войсковой комитет формировался преимущественно из казачьих низов и демократических сил, что ослабило влияние традиционной элиты и усложнило управление.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комитет стал ключевым органом власти донского войска, определяя его политическое направление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Донского казачьего войска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7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691" y="3217325"/>
            <a:ext cx="424313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управления на Дону и тревоги казачества
</a:t>
            </a:r>
            <a:endParaRPr lang="en-US" sz="3082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революции усилилась деструктивная активность, ставшая вызовом для порядка и власти в регионе.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анархических настроений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испытывали страх перед надвигающейся гражданской войной и внешними военными угрозами.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тревог перед войной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количество самоуправляемых объединений, ослабевали традиционные властные структуры донского казачества.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Размывание централизованного управления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революции для донского казачества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Неоднородность общества и противоречия между различными слоями усугубились летом 1917 года, что привело к ослаблению общего единства казачества. Усиление разногласий отражало сложность переходного периода.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внутренних конфликтов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эволюционных реформаторов и радикалов ускорило внутренний раскол, который оказал влияние на участие казаков в событиях Гражданской войны и последующую судьбу региона.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раскол и его роль в гражданской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Февральской революции для Донского казачества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кардинально изменила статус казачества, разрушив традиционные основы власти и создав предпосылки для глубоких социальных и политических перемен, определив его дальнейший путь в XX веке.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2026-05-11T06:59:14Z</dcterms:created>
  <dcterms:modified xsi:type="dcterms:W3CDTF">2026-05-11T06:59:14Z</dcterms:modified>
</cp:coreProperties>
</file>