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Землю: природа, история и политика.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Материки, части света и страны: как устроена карта мира
</a:t>
            </a:r>
            <a:endParaRPr lang="en-US" sz="34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эти понятия в географии
</a:t>
            </a:r>
            <a:endParaRPr lang="en-US" sz="296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Материки, части света и страны обозначают разные уровни деления Земли. Если их не путать, легче понимать карту мира, находить страны и объяснять, почему одна территория может относиться сразу к нескольким географическим единицам.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 по площади и числу жителей. На нём расположены огромные равнины, горные системы, разные климатические пояса и большинство крупнейших государств мира.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 очень разнообразной природой: здесь есть и Сахара, и влажные экваториальные леса, и саванны. По площади Африка меньше Евразии, но остаётся одним из самых крупных материков.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вытянуты с севера на юг и соединены узким Панамским перешейком. Такое расположение заметно влияет на природные зоны и пути расселения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материк, который часто называют и материком, и страной в разговорной речи, хотя это разные понятия. Его легко узнать по положению в Южном полушарии и уникальной природе.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материк планеты. Здесь почти нет постоянного населения и нет государств, а большую часть поверхности покрывают льды, из-за чего материк особенно выделяется на карте мира.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Материки: площадь и население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материки различаются не только размерами, но и тем, насколько они заселены.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значительно превосходит остальные материки по площади и населению. Австралия намного меньше других и заселена слабее, чем Африка, Северная Америка и Евразия.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 и общеизвестные справочные оценки площадей и численности населения материков
</a:t>
            </a:r>
            <a:endParaRPr lang="en-US" sz="9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 по площади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сильно отличаются материки по размеру: между крупнейшим и самым маленьким разрыв особенно заметен.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лидирует с большим отрывом, а Австралия заметно меньше остальных. Разница между материками по площади очень велика.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данные, округление до десятых; значения приведены в млн км²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как историко-культурное деление
</a:t>
            </a:r>
            <a:endParaRPr lang="en-US" sz="2807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сложились как способ описывать Землю с учётом истории освоения, путешествий и расселения людей. Поэтому это деление отражает не только форму материков, но и культурные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множество островов Тихого океана и часто рассматривается вместе с Австралией. Такое деление особенно важно для изучения островных стран и их связей с морем.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в широком смысле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историко-культурном делении Америка объединяет Северную и Южную Америку. Это удобно, когда нужно рассматривать целый регион, а не два отдельных материка.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считаются разными частями света, хотя находятся на одном материке — Евразии. Такое разделение помогает лучше понимать особенности истории, населения и развития 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материк, часть света и страну
</a:t>
            </a:r>
            <a:endParaRPr lang="en-US" sz="296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одно и то же место можно описывать на трёх уровнях.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на одном материке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расположены на одном материке — Евразии, но в географии их принято выделять как разные части света. Это помогает изучать историю и культуру территорий отдельно.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суша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 между Европой и Азией проходит по Уральским горам, реке Урал, Каспийскому морю, Кавказу и проливам между Чёрным и Средиземным морями.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границы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занимают территории сразу в Европе и Азии. К ним относятся Россия, Казахстан и Турция, поэтому их положение на карте нельзя описать одной надписью.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двух частей света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показывает, что географические границы не всегда совпадают с историческими. Одна и та же страна может быть связана сразу с двумя частями света.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стран, материков и частей света помогает быстро ориентироваться на карте и не смешивать разные виды географического деления.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находиться в одной или сразу в нескольких частях света. Политические границы не всегда совпадают с природным делением материков.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по географии мира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и их расположение на карте мира
</a:t>
            </a:r>
            <a:endParaRPr lang="en-US" sz="23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стран находится в разных частях света
</a:t>
            </a:r>
            <a:endParaRPr lang="en-US" sz="264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связано не только с размером территории, но и с историей освоения, колонизации и формирования границ.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государств сосредоточено в Африке, Азии и Европе. В Антарктиде постоянных государств нет, а в Океании их меньше всего.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оценки числа суверенных государств по частям света; значения округлены
</a:t>
            </a:r>
            <a:endParaRPr lang="en-US" sz="11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крупнейшее государство мира по площади. Её территория простирается через несколько климатических поясов и включает разные природные зоны, поэтому в одной стране встречаются очень непохожие ландшафты и условия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второе место в мире по площади. При этом значительная часть её территории лежит в северных широтах, а население распределено очень неравномерно и сосредоточено в южной части страны.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входит в число крупнейших стран мира и сочетает большие территории с огромным населением. На его карте можно увидеть и высокие горы, и равнины, и пустыни, и густо заселённые районы.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 также относятся к крупнейшим по площади государствам. Их территория охватывает разные природные зоны, а расстояния между регионами настолько велики, что страна заметно отличается по условиям жизни.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замыкает пятёрку крупнейших стран мира по площади. Её огромная территория включает влажные экваториальные леса, саванны и обширные равнины, но численность населения меньше, чем у самых населённых стран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занимают первые места в мире по численности населения: в каждой стране живут более 1,4 миллиарда человек. Это делает их ключевыми центрами расселения на планете.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лидеров идут США, Индонезия, Пакистан и Бразилия. Эти государства заметно отличаются друг от друга по площади, природным условиям и плотности населения, но входят в число самых крупных по числу жителей.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 — главный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жителей Земли сосредоточено в Азии. Здесь находятся самые населённые страны мира, а также много крупных городов и густо заселённых равнин, удобных для жизни и хозяйства.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не всегда означает большое население. Канада и Россия очень велики по площади, но по числу жителей уступают самым населённым странам, что хорошо показывает различие этих двух показателей.
</a:t>
            </a:r>
            <a:endParaRPr lang="en-US" sz="12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страна или остров: примеры для сравнения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объект может быть материком, страной или островом, а иногда совмещает сразу несколько признаков. Это помогает не путать географический масштаб и политический статус территории.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редкий пример совпадения материка и страны, а Гренландия, наоборот, показывает, что большой остров не является материком и государством.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общепринятое географическое деление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 материкам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жителей по материкам зависит не только от площади, но и от климата, доступности воды, истории заселения и уровня развития стран.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выделяется по численности населения, а Антарктида остаётся без постоянных жителей. Самые заселённые материки — там, где условия жизни и хозяйства наиболее благоприятны.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материков по данным ООН и справочным географическим источникам, около 2024 года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территории к государству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признаки страны и переход от территории к государству.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0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место стран в мире
</a:t>
            </a:r>
            <a:endParaRPr lang="en-US" sz="2142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объединяет почти все государства мира и помогает обсуждать мир, безопасность и сотрудничество. Это главная площадка, где страны договариваются по важным вопросам.
</a:t>
            </a:r>
            <a:endParaRPr lang="en-US" sz="1254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поддерживает образование, науку и охрану культурного и природного наследия. Благодаря ей многие памятники и природные объекты получают международную защиту и становятся известнее во всём мире.
</a:t>
            </a:r>
            <a:endParaRPr lang="en-US" sz="1254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и другие международные объединения, которые помогают странам сотрудничать в экономике, экологии и здравоохранении. Они показывают, что государства тесно связаны и решают многие вопросы вместе.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принимают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 — это не просто известный город, а место, где сосредоточены главные органы власти страны. Обычно именно здесь работают парламент, правительство и важные государственные учреждения. Поэтому столица часто становится политическим центром на карте мира.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большой город — не всегда одно и то же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главный город страны является самым крупным по населению. В Австралии столицей стала Канберра, хотя крупнейшим городом считается Сидней. В Бразилии столицей является Бразилиа, а не Рио-де-Жанейро, что хорошо показывает разницу между политической и городской ролью.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главные города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легко запоминаются по характерным природным и культурным образам. Такие ориентиры помогают быстрее находить их на карте и связывать название с особенностями территории.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образы связывают страну с её положением, природой и культурой. Это удобный способ закреплять карту мира и особенности государств.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Общекультурные и географические представления, школьный курс географии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страны и их географические образы
</a:t>
            </a:r>
            <a:endParaRPr lang="en-US" sz="24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соотносятся материки, части света и страны
</a:t>
            </a:r>
            <a:endParaRPr lang="en-US" sz="261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деления Земли помогают смотреть на карту с разных сторон: по природе, истории и политике. Одни и те же территории могут входить сразу в несколько категорий.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 и частей света немного, а стран — почти двести. Это показывает, что политическая карта гораздо более дробная, чем физическая и историко-культурная.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географическое деление; число стран — приблизительно по данным международных справочников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становится понятнее, когда знаешь правила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показывают природную основу карты мира, части света — её историко-культурное деление, а страны — политическую карту. Если различать эти уровни, ориентироваться на Земле намного легче.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2026-06-02T14:11:56Z</dcterms:created>
  <dcterms:modified xsi:type="dcterms:W3CDTF">2026-06-02T14:11:56Z</dcterms:modified>
</cp:coreProperties>
</file>